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8288000" cy="10287000"/>
  <p:notesSz cx="6858000" cy="9144000"/>
  <p:embeddedFontLst>
    <p:embeddedFont>
      <p:font typeface="Antonio Bold" panose="02000803000000000000" pitchFamily="2" charset="77"/>
      <p:regular r:id="rId7"/>
      <p:bold r:id="rId8"/>
    </p:embeddedFont>
    <p:embeddedFont>
      <p:font typeface="Gotham" pitchFamily="2" charset="0"/>
      <p:regular r:id="rId9"/>
    </p:embeddedFont>
    <p:embeddedFont>
      <p:font typeface="Gotham Bold" pitchFamily="2" charset="0"/>
      <p:regular r:id="rId10"/>
      <p:bold r:id="rId11"/>
    </p:embeddedFont>
    <p:embeddedFont>
      <p:font typeface="Gotham Bold Italics" panose="02000000000000000000" pitchFamily="2" charset="0"/>
      <p:regular r:id="rId12"/>
      <p:bold r:id="rId13"/>
      <p:italic r:id="rId14"/>
      <p:boldItalic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5" autoAdjust="0"/>
    <p:restoredTop sz="94565" autoAdjust="0"/>
  </p:normalViewPr>
  <p:slideViewPr>
    <p:cSldViewPr>
      <p:cViewPr varScale="1">
        <p:scale>
          <a:sx n="70" d="100"/>
          <a:sy n="70" d="100"/>
        </p:scale>
        <p:origin x="264" y="1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font" Target="fonts/font9.fntdata"/><Relationship Id="rId10" Type="http://schemas.openxmlformats.org/officeDocument/2006/relationships/font" Target="fonts/font4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font" Target="fonts/font8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6/13/25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2.sv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10" Type="http://schemas.openxmlformats.org/officeDocument/2006/relationships/image" Target="../media/image10.jpeg"/><Relationship Id="rId4" Type="http://schemas.openxmlformats.org/officeDocument/2006/relationships/image" Target="../media/image7.jpe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2.svg"/><Relationship Id="rId7" Type="http://schemas.openxmlformats.org/officeDocument/2006/relationships/image" Target="../media/image14.svg"/><Relationship Id="rId12" Type="http://schemas.openxmlformats.org/officeDocument/2006/relationships/image" Target="../media/image1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17.jpeg"/><Relationship Id="rId5" Type="http://schemas.openxmlformats.org/officeDocument/2006/relationships/image" Target="../media/image12.svg"/><Relationship Id="rId10" Type="http://schemas.openxmlformats.org/officeDocument/2006/relationships/image" Target="../media/image16.jpeg"/><Relationship Id="rId4" Type="http://schemas.openxmlformats.org/officeDocument/2006/relationships/image" Target="../media/image11.png"/><Relationship Id="rId9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svg"/><Relationship Id="rId7" Type="http://schemas.openxmlformats.org/officeDocument/2006/relationships/image" Target="../media/image2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4E8A98">
                <a:alpha val="100000"/>
              </a:srgbClr>
            </a:gs>
            <a:gs pos="50000">
              <a:srgbClr val="221F44">
                <a:alpha val="100000"/>
              </a:srgbClr>
            </a:gs>
            <a:gs pos="100000">
              <a:srgbClr val="295373">
                <a:alpha val="100000"/>
              </a:srgb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7164923" y="4294350"/>
            <a:ext cx="20949268" cy="8301147"/>
          </a:xfrm>
          <a:custGeom>
            <a:avLst/>
            <a:gdLst/>
            <a:ahLst/>
            <a:cxnLst/>
            <a:rect l="l" t="t" r="r" b="b"/>
            <a:pathLst>
              <a:path w="20949268" h="8301147">
                <a:moveTo>
                  <a:pt x="0" y="0"/>
                </a:moveTo>
                <a:lnTo>
                  <a:pt x="20949267" y="0"/>
                </a:lnTo>
                <a:lnTo>
                  <a:pt x="20949267" y="8301147"/>
                </a:lnTo>
                <a:lnTo>
                  <a:pt x="0" y="830114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grpSp>
        <p:nvGrpSpPr>
          <p:cNvPr id="3" name="Group 3"/>
          <p:cNvGrpSpPr/>
          <p:nvPr/>
        </p:nvGrpSpPr>
        <p:grpSpPr>
          <a:xfrm>
            <a:off x="5889253" y="-2490700"/>
            <a:ext cx="15325492" cy="15424667"/>
            <a:chOff x="0" y="0"/>
            <a:chExt cx="605680" cy="6096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605680" cy="609600"/>
            </a:xfrm>
            <a:custGeom>
              <a:avLst/>
              <a:gdLst/>
              <a:ahLst/>
              <a:cxnLst/>
              <a:rect l="l" t="t" r="r" b="b"/>
              <a:pathLst>
                <a:path w="605680" h="609600">
                  <a:moveTo>
                    <a:pt x="203200" y="0"/>
                  </a:moveTo>
                  <a:lnTo>
                    <a:pt x="605680" y="0"/>
                  </a:lnTo>
                  <a:lnTo>
                    <a:pt x="402480" y="609600"/>
                  </a:lnTo>
                  <a:lnTo>
                    <a:pt x="0" y="609600"/>
                  </a:lnTo>
                  <a:lnTo>
                    <a:pt x="203200" y="0"/>
                  </a:lnTo>
                  <a:close/>
                </a:path>
              </a:pathLst>
            </a:custGeom>
            <a:gradFill rotWithShape="1">
              <a:gsLst>
                <a:gs pos="0">
                  <a:srgbClr val="295373">
                    <a:alpha val="100000"/>
                  </a:srgbClr>
                </a:gs>
                <a:gs pos="50000">
                  <a:srgbClr val="221F44">
                    <a:alpha val="100000"/>
                  </a:srgbClr>
                </a:gs>
                <a:gs pos="100000">
                  <a:srgbClr val="4E8A98">
                    <a:alpha val="100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</p:spPr>
          <p:txBody>
            <a:bodyPr/>
            <a:lstStyle/>
            <a:p>
              <a:endParaRPr lang="es-MX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101600" y="-38100"/>
              <a:ext cx="402480" cy="6477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0" y="5910950"/>
            <a:ext cx="7473838" cy="845441"/>
            <a:chOff x="0" y="0"/>
            <a:chExt cx="2209951" cy="24999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209951" cy="249990"/>
            </a:xfrm>
            <a:custGeom>
              <a:avLst/>
              <a:gdLst/>
              <a:ahLst/>
              <a:cxnLst/>
              <a:rect l="l" t="t" r="r" b="b"/>
              <a:pathLst>
                <a:path w="2209951" h="249990">
                  <a:moveTo>
                    <a:pt x="0" y="0"/>
                  </a:moveTo>
                  <a:lnTo>
                    <a:pt x="2209951" y="0"/>
                  </a:lnTo>
                  <a:lnTo>
                    <a:pt x="2209951" y="249990"/>
                  </a:lnTo>
                  <a:lnTo>
                    <a:pt x="0" y="249990"/>
                  </a:lnTo>
                  <a:close/>
                </a:path>
              </a:pathLst>
            </a:custGeom>
            <a:gradFill rotWithShape="1">
              <a:gsLst>
                <a:gs pos="0">
                  <a:srgbClr val="3B6981">
                    <a:alpha val="100000"/>
                  </a:srgbClr>
                </a:gs>
                <a:gs pos="100000">
                  <a:srgbClr val="3B698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es-MX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2209951" cy="28809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 rot="-10800000">
            <a:off x="8154743" y="4834164"/>
            <a:ext cx="3497019" cy="6352483"/>
            <a:chOff x="0" y="0"/>
            <a:chExt cx="406400" cy="73824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406400" cy="738243"/>
            </a:xfrm>
            <a:custGeom>
              <a:avLst/>
              <a:gdLst/>
              <a:ahLst/>
              <a:cxnLst/>
              <a:rect l="l" t="t" r="r" b="b"/>
              <a:pathLst>
                <a:path w="406400" h="738243">
                  <a:moveTo>
                    <a:pt x="203200" y="0"/>
                  </a:moveTo>
                  <a:lnTo>
                    <a:pt x="406400" y="0"/>
                  </a:lnTo>
                  <a:lnTo>
                    <a:pt x="203200" y="738243"/>
                  </a:lnTo>
                  <a:lnTo>
                    <a:pt x="0" y="738243"/>
                  </a:lnTo>
                  <a:lnTo>
                    <a:pt x="203200" y="0"/>
                  </a:lnTo>
                  <a:close/>
                </a:path>
              </a:pathLst>
            </a:custGeom>
            <a:gradFill rotWithShape="1">
              <a:gsLst>
                <a:gs pos="0">
                  <a:srgbClr val="BDCEDF">
                    <a:alpha val="0"/>
                  </a:srgbClr>
                </a:gs>
                <a:gs pos="100000">
                  <a:srgbClr val="BDCEDF">
                    <a:alpha val="100000"/>
                  </a:srgbClr>
                </a:gs>
              </a:gsLst>
              <a:lin ang="5400000"/>
            </a:gradFill>
          </p:spPr>
          <p:txBody>
            <a:bodyPr/>
            <a:lstStyle/>
            <a:p>
              <a:endParaRPr lang="es-MX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101600" y="-38100"/>
              <a:ext cx="203200" cy="7763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2" name="Freeform 12"/>
          <p:cNvSpPr/>
          <p:nvPr/>
        </p:nvSpPr>
        <p:spPr>
          <a:xfrm>
            <a:off x="10114695" y="650738"/>
            <a:ext cx="828409" cy="377962"/>
          </a:xfrm>
          <a:custGeom>
            <a:avLst/>
            <a:gdLst/>
            <a:ahLst/>
            <a:cxnLst/>
            <a:rect l="l" t="t" r="r" b="b"/>
            <a:pathLst>
              <a:path w="828409" h="377962">
                <a:moveTo>
                  <a:pt x="0" y="0"/>
                </a:moveTo>
                <a:lnTo>
                  <a:pt x="828409" y="0"/>
                </a:lnTo>
                <a:lnTo>
                  <a:pt x="828409" y="377962"/>
                </a:lnTo>
                <a:lnTo>
                  <a:pt x="0" y="37796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13" name="Freeform 13"/>
          <p:cNvSpPr/>
          <p:nvPr/>
        </p:nvSpPr>
        <p:spPr>
          <a:xfrm>
            <a:off x="4725043" y="9069319"/>
            <a:ext cx="828409" cy="377962"/>
          </a:xfrm>
          <a:custGeom>
            <a:avLst/>
            <a:gdLst/>
            <a:ahLst/>
            <a:cxnLst/>
            <a:rect l="l" t="t" r="r" b="b"/>
            <a:pathLst>
              <a:path w="828409" h="377962">
                <a:moveTo>
                  <a:pt x="0" y="0"/>
                </a:moveTo>
                <a:lnTo>
                  <a:pt x="828409" y="0"/>
                </a:lnTo>
                <a:lnTo>
                  <a:pt x="828409" y="377962"/>
                </a:lnTo>
                <a:lnTo>
                  <a:pt x="0" y="37796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14" name="Freeform 14"/>
          <p:cNvSpPr/>
          <p:nvPr/>
        </p:nvSpPr>
        <p:spPr>
          <a:xfrm>
            <a:off x="673080" y="221721"/>
            <a:ext cx="2133508" cy="2133508"/>
          </a:xfrm>
          <a:custGeom>
            <a:avLst/>
            <a:gdLst/>
            <a:ahLst/>
            <a:cxnLst/>
            <a:rect l="l" t="t" r="r" b="b"/>
            <a:pathLst>
              <a:path w="2133508" h="2133508">
                <a:moveTo>
                  <a:pt x="0" y="0"/>
                </a:moveTo>
                <a:lnTo>
                  <a:pt x="2133508" y="0"/>
                </a:lnTo>
                <a:lnTo>
                  <a:pt x="2133508" y="2133508"/>
                </a:lnTo>
                <a:lnTo>
                  <a:pt x="0" y="213350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grpSp>
        <p:nvGrpSpPr>
          <p:cNvPr id="15" name="Group 15"/>
          <p:cNvGrpSpPr/>
          <p:nvPr/>
        </p:nvGrpSpPr>
        <p:grpSpPr>
          <a:xfrm>
            <a:off x="9711798" y="-199727"/>
            <a:ext cx="9068354" cy="10842722"/>
            <a:chOff x="0" y="0"/>
            <a:chExt cx="8603361" cy="10286746"/>
          </a:xfrm>
        </p:grpSpPr>
        <p:sp>
          <p:nvSpPr>
            <p:cNvPr id="16" name="Freeform 16"/>
            <p:cNvSpPr/>
            <p:nvPr/>
          </p:nvSpPr>
          <p:spPr>
            <a:xfrm>
              <a:off x="-2794" y="-127"/>
              <a:ext cx="8606155" cy="10286873"/>
            </a:xfrm>
            <a:custGeom>
              <a:avLst/>
              <a:gdLst/>
              <a:ahLst/>
              <a:cxnLst/>
              <a:rect l="l" t="t" r="r" b="b"/>
              <a:pathLst>
                <a:path w="8606155" h="10286873">
                  <a:moveTo>
                    <a:pt x="8606155" y="10251440"/>
                  </a:moveTo>
                  <a:cubicBezTo>
                    <a:pt x="8606155" y="10284587"/>
                    <a:pt x="8595487" y="10286873"/>
                    <a:pt x="8567674" y="10286873"/>
                  </a:cubicBezTo>
                  <a:cubicBezTo>
                    <a:pt x="5713095" y="10286238"/>
                    <a:pt x="2858643" y="10286238"/>
                    <a:pt x="4064" y="10286238"/>
                  </a:cubicBezTo>
                  <a:cubicBezTo>
                    <a:pt x="0" y="10272395"/>
                    <a:pt x="6350" y="10259822"/>
                    <a:pt x="9271" y="10246995"/>
                  </a:cubicBezTo>
                  <a:cubicBezTo>
                    <a:pt x="134747" y="9685401"/>
                    <a:pt x="260350" y="9123934"/>
                    <a:pt x="386207" y="8562467"/>
                  </a:cubicBezTo>
                  <a:cubicBezTo>
                    <a:pt x="565658" y="7761986"/>
                    <a:pt x="745490" y="6961632"/>
                    <a:pt x="924814" y="6161151"/>
                  </a:cubicBezTo>
                  <a:cubicBezTo>
                    <a:pt x="1146302" y="5172583"/>
                    <a:pt x="1367282" y="4184015"/>
                    <a:pt x="1588643" y="3195574"/>
                  </a:cubicBezTo>
                  <a:cubicBezTo>
                    <a:pt x="1813560" y="2191385"/>
                    <a:pt x="2038604" y="1187323"/>
                    <a:pt x="2264156" y="183261"/>
                  </a:cubicBezTo>
                  <a:cubicBezTo>
                    <a:pt x="2277872" y="122174"/>
                    <a:pt x="2286635" y="59690"/>
                    <a:pt x="2308860" y="635"/>
                  </a:cubicBezTo>
                  <a:cubicBezTo>
                    <a:pt x="4395216" y="635"/>
                    <a:pt x="6481572" y="635"/>
                    <a:pt x="8567928" y="0"/>
                  </a:cubicBezTo>
                  <a:cubicBezTo>
                    <a:pt x="8596249" y="0"/>
                    <a:pt x="8605901" y="3429"/>
                    <a:pt x="8605901" y="35814"/>
                  </a:cubicBezTo>
                  <a:cubicBezTo>
                    <a:pt x="8605139" y="3441065"/>
                    <a:pt x="8605139" y="6846316"/>
                    <a:pt x="8606155" y="10251440"/>
                  </a:cubicBezTo>
                  <a:close/>
                </a:path>
              </a:pathLst>
            </a:custGeom>
            <a:blipFill>
              <a:blip r:embed="rId7"/>
              <a:stretch>
                <a:fillRect l="-35405" r="-35405"/>
              </a:stretch>
            </a:blipFill>
          </p:spPr>
          <p:txBody>
            <a:bodyPr/>
            <a:lstStyle/>
            <a:p>
              <a:endParaRPr lang="es-MX"/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673080" y="3251894"/>
            <a:ext cx="10183842" cy="35335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601"/>
              </a:lnSpc>
            </a:pPr>
            <a:r>
              <a:rPr lang="en-US" sz="5547" b="1" dirty="0">
                <a:solidFill>
                  <a:srgbClr val="FFFFFF"/>
                </a:solidFill>
                <a:latin typeface="Aptos Display" panose="020B0004020202020204" pitchFamily="34" charset="0"/>
                <a:ea typeface="Apple Color Emoji" pitchFamily="2" charset="0"/>
                <a:cs typeface="Antonio Bold"/>
                <a:sym typeface="Antonio Bold"/>
              </a:rPr>
              <a:t>CONSTRUCCIÓN</a:t>
            </a:r>
            <a:r>
              <a:rPr lang="en-US" sz="5547" b="1" dirty="0">
                <a:solidFill>
                  <a:srgbClr val="FFFFFF"/>
                </a:solidFill>
                <a:latin typeface="Aptos Display" panose="020B0004020202020204" pitchFamily="34" charset="0"/>
                <a:ea typeface="Antonio Bold"/>
                <a:cs typeface="Antonio Bold"/>
                <a:sym typeface="Antonio Bold"/>
              </a:rPr>
              <a:t>, MANTENIMIENTO Y REPARACIÓN DE CUARTOS  FRIOS</a:t>
            </a:r>
          </a:p>
          <a:p>
            <a:pPr algn="l">
              <a:lnSpc>
                <a:spcPts val="8504"/>
              </a:lnSpc>
            </a:pPr>
            <a:endParaRPr lang="en-US" sz="5547" b="1" dirty="0">
              <a:solidFill>
                <a:srgbClr val="FFFFFF"/>
              </a:solidFill>
              <a:latin typeface="Antonio Bold"/>
              <a:ea typeface="Antonio Bold"/>
              <a:cs typeface="Antonio Bold"/>
              <a:sym typeface="Antonio Bold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317461" y="6708767"/>
            <a:ext cx="8251486" cy="3250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177"/>
              </a:lnSpc>
            </a:pPr>
            <a:r>
              <a:rPr lang="en-US" sz="2269" b="1" i="1" dirty="0" err="1">
                <a:solidFill>
                  <a:srgbClr val="FFFFFF"/>
                </a:solidFill>
                <a:latin typeface="Gotham Bold Italics"/>
                <a:ea typeface="Gotham Bold Italics"/>
                <a:cs typeface="Gotham Bold Italics"/>
                <a:sym typeface="Gotham Bold Italics"/>
              </a:rPr>
              <a:t>diseñado</a:t>
            </a:r>
            <a:r>
              <a:rPr lang="en-US" sz="2269" b="1" i="1" dirty="0">
                <a:solidFill>
                  <a:srgbClr val="FFFFFF"/>
                </a:solidFill>
                <a:latin typeface="Gotham Bold Italics"/>
                <a:ea typeface="Gotham Bold Italics"/>
                <a:cs typeface="Gotham Bold Italics"/>
                <a:sym typeface="Gotham Bold Italics"/>
              </a:rPr>
              <a:t> </a:t>
            </a:r>
            <a:r>
              <a:rPr lang="en-US" sz="2269" b="1" i="1" dirty="0" err="1">
                <a:solidFill>
                  <a:srgbClr val="FFFFFF"/>
                </a:solidFill>
                <a:latin typeface="Gotham Bold Italics"/>
                <a:ea typeface="Gotham Bold Italics"/>
                <a:cs typeface="Gotham Bold Italics"/>
                <a:sym typeface="Gotham Bold Italics"/>
              </a:rPr>
              <a:t>especialmente</a:t>
            </a:r>
            <a:r>
              <a:rPr lang="en-US" sz="2269" b="1" i="1" dirty="0">
                <a:solidFill>
                  <a:srgbClr val="FFFFFF"/>
                </a:solidFill>
                <a:latin typeface="Gotham Bold Italics"/>
                <a:ea typeface="Gotham Bold Italics"/>
                <a:cs typeface="Gotham Bold Italics"/>
                <a:sym typeface="Gotham Bold Italics"/>
              </a:rPr>
              <a:t> para </a:t>
            </a:r>
            <a:r>
              <a:rPr lang="en-US" sz="2269" b="1" i="1" dirty="0" err="1">
                <a:solidFill>
                  <a:srgbClr val="FFFFFF"/>
                </a:solidFill>
                <a:latin typeface="Gotham Bold Italics"/>
                <a:ea typeface="Gotham Bold Italics"/>
                <a:cs typeface="Gotham Bold Italics"/>
                <a:sym typeface="Gotham Bold Italics"/>
              </a:rPr>
              <a:t>mantener</a:t>
            </a:r>
            <a:r>
              <a:rPr lang="en-US" sz="2269" b="1" i="1" dirty="0">
                <a:solidFill>
                  <a:srgbClr val="FFFFFF"/>
                </a:solidFill>
                <a:latin typeface="Gotham Bold Italics"/>
                <a:ea typeface="Gotham Bold Italics"/>
                <a:cs typeface="Gotham Bold Italics"/>
                <a:sym typeface="Gotham Bold Italics"/>
              </a:rPr>
              <a:t> la </a:t>
            </a:r>
            <a:r>
              <a:rPr lang="en-US" sz="2269" b="1" i="1" dirty="0" err="1">
                <a:solidFill>
                  <a:srgbClr val="FFFFFF"/>
                </a:solidFill>
                <a:latin typeface="Gotham Bold Italics"/>
                <a:ea typeface="Gotham Bold Italics"/>
                <a:cs typeface="Gotham Bold Italics"/>
                <a:sym typeface="Gotham Bold Italics"/>
              </a:rPr>
              <a:t>temperatura</a:t>
            </a:r>
            <a:r>
              <a:rPr lang="en-US" sz="2269" b="1" i="1" dirty="0">
                <a:solidFill>
                  <a:srgbClr val="FFFFFF"/>
                </a:solidFill>
                <a:latin typeface="Gotham Bold Italics"/>
                <a:ea typeface="Gotham Bold Italics"/>
                <a:cs typeface="Gotham Bold Italics"/>
                <a:sym typeface="Gotham Bold Italics"/>
              </a:rPr>
              <a:t> baja y </a:t>
            </a:r>
            <a:r>
              <a:rPr lang="en-US" sz="2269" b="1" i="1" dirty="0" err="1">
                <a:solidFill>
                  <a:srgbClr val="FFFFFF"/>
                </a:solidFill>
                <a:latin typeface="Gotham Bold Italics"/>
                <a:ea typeface="Gotham Bold Italics"/>
                <a:cs typeface="Gotham Bold Italics"/>
                <a:sym typeface="Gotham Bold Italics"/>
              </a:rPr>
              <a:t>constante</a:t>
            </a:r>
            <a:r>
              <a:rPr lang="en-US" sz="2269" b="1" i="1" dirty="0">
                <a:solidFill>
                  <a:srgbClr val="FFFFFF"/>
                </a:solidFill>
                <a:latin typeface="Gotham Bold Italics"/>
                <a:ea typeface="Gotham Bold Italics"/>
                <a:cs typeface="Gotham Bold Italics"/>
                <a:sym typeface="Gotham Bold Italics"/>
              </a:rPr>
              <a:t>, </a:t>
            </a:r>
            <a:r>
              <a:rPr lang="en-US" sz="2269" b="1" i="1" dirty="0" err="1">
                <a:solidFill>
                  <a:srgbClr val="FFFFFF"/>
                </a:solidFill>
                <a:latin typeface="Gotham Bold Italics"/>
                <a:ea typeface="Gotham Bold Italics"/>
                <a:cs typeface="Gotham Bold Italics"/>
                <a:sym typeface="Gotham Bold Italics"/>
              </a:rPr>
              <a:t>través</a:t>
            </a:r>
            <a:r>
              <a:rPr lang="en-US" sz="2269" b="1" i="1" dirty="0">
                <a:solidFill>
                  <a:srgbClr val="FFFFFF"/>
                </a:solidFill>
                <a:latin typeface="Gotham Bold Italics"/>
                <a:ea typeface="Gotham Bold Italics"/>
                <a:cs typeface="Gotham Bold Italics"/>
                <a:sym typeface="Gotham Bold Italics"/>
              </a:rPr>
              <a:t> de </a:t>
            </a:r>
            <a:r>
              <a:rPr lang="en-US" sz="2269" b="1" i="1" dirty="0" err="1">
                <a:solidFill>
                  <a:srgbClr val="FFFFFF"/>
                </a:solidFill>
                <a:latin typeface="Gotham Bold Italics"/>
                <a:ea typeface="Gotham Bold Italics"/>
                <a:cs typeface="Gotham Bold Italics"/>
                <a:sym typeface="Gotham Bold Italics"/>
              </a:rPr>
              <a:t>sistemas</a:t>
            </a:r>
            <a:r>
              <a:rPr lang="en-US" sz="2269" b="1" i="1" dirty="0">
                <a:solidFill>
                  <a:srgbClr val="FFFFFF"/>
                </a:solidFill>
                <a:latin typeface="Gotham Bold Italics"/>
                <a:ea typeface="Gotham Bold Italics"/>
                <a:cs typeface="Gotham Bold Italics"/>
                <a:sym typeface="Gotham Bold Italics"/>
              </a:rPr>
              <a:t> de </a:t>
            </a:r>
            <a:r>
              <a:rPr lang="en-US" sz="2269" b="1" i="1" dirty="0" err="1">
                <a:solidFill>
                  <a:srgbClr val="FFFFFF"/>
                </a:solidFill>
                <a:latin typeface="Gotham Bold Italics"/>
                <a:ea typeface="Gotham Bold Italics"/>
                <a:cs typeface="Gotham Bold Italics"/>
                <a:sym typeface="Gotham Bold Italics"/>
              </a:rPr>
              <a:t>refrigeración</a:t>
            </a:r>
            <a:endParaRPr lang="en-US" sz="2269" b="1" i="1" dirty="0">
              <a:solidFill>
                <a:srgbClr val="FFFFFF"/>
              </a:solidFill>
              <a:latin typeface="Gotham Bold Italics"/>
              <a:ea typeface="Gotham Bold Italics"/>
              <a:cs typeface="Gotham Bold Italics"/>
              <a:sym typeface="Gotham Bold Italics"/>
            </a:endParaRPr>
          </a:p>
          <a:p>
            <a:pPr algn="l">
              <a:lnSpc>
                <a:spcPts val="3177"/>
              </a:lnSpc>
            </a:pPr>
            <a:endParaRPr lang="en-US" sz="2269" b="1" i="1" dirty="0">
              <a:solidFill>
                <a:srgbClr val="FFFFFF"/>
              </a:solidFill>
              <a:latin typeface="Gotham Bold Italics"/>
              <a:ea typeface="Gotham Bold Italics"/>
              <a:cs typeface="Gotham Bold Italics"/>
              <a:sym typeface="Gotham Bold Italics"/>
            </a:endParaRPr>
          </a:p>
          <a:p>
            <a:pPr algn="l">
              <a:lnSpc>
                <a:spcPts val="3177"/>
              </a:lnSpc>
            </a:pPr>
            <a:endParaRPr lang="en-US" sz="2269" b="1" i="1" dirty="0">
              <a:solidFill>
                <a:srgbClr val="FFFFFF"/>
              </a:solidFill>
              <a:latin typeface="Gotham Bold Italics"/>
              <a:ea typeface="Gotham Bold Italics"/>
              <a:cs typeface="Gotham Bold Italics"/>
              <a:sym typeface="Gotham Bold Italics"/>
            </a:endParaRPr>
          </a:p>
          <a:p>
            <a:pPr algn="l">
              <a:lnSpc>
                <a:spcPts val="3177"/>
              </a:lnSpc>
            </a:pPr>
            <a:endParaRPr lang="en-US" sz="2269" b="1" i="1" dirty="0">
              <a:solidFill>
                <a:srgbClr val="FFFFFF"/>
              </a:solidFill>
              <a:latin typeface="Gotham Bold Italics"/>
              <a:ea typeface="Gotham Bold Italics"/>
              <a:cs typeface="Gotham Bold Italics"/>
              <a:sym typeface="Gotham Bold Italics"/>
            </a:endParaRPr>
          </a:p>
          <a:p>
            <a:pPr algn="l">
              <a:lnSpc>
                <a:spcPts val="3177"/>
              </a:lnSpc>
            </a:pPr>
            <a:endParaRPr lang="en-US" sz="2269" b="1" i="1" dirty="0">
              <a:solidFill>
                <a:srgbClr val="FFFFFF"/>
              </a:solidFill>
              <a:latin typeface="Gotham Bold Italics"/>
              <a:ea typeface="Gotham Bold Italics"/>
              <a:cs typeface="Gotham Bold Italics"/>
              <a:sym typeface="Gotham Bold Italics"/>
            </a:endParaRPr>
          </a:p>
          <a:p>
            <a:pPr algn="l">
              <a:lnSpc>
                <a:spcPts val="3177"/>
              </a:lnSpc>
            </a:pPr>
            <a:endParaRPr lang="en-US" sz="2269" b="1" i="1" dirty="0">
              <a:solidFill>
                <a:srgbClr val="FFFFFF"/>
              </a:solidFill>
              <a:latin typeface="Gotham Bold Italics"/>
              <a:ea typeface="Gotham Bold Italics"/>
              <a:cs typeface="Gotham Bold Italics"/>
              <a:sym typeface="Gotham Bold Italics"/>
            </a:endParaRPr>
          </a:p>
          <a:p>
            <a:pPr algn="l">
              <a:lnSpc>
                <a:spcPts val="3177"/>
              </a:lnSpc>
            </a:pPr>
            <a:r>
              <a:rPr lang="en-US" sz="2269" b="1" i="1" dirty="0" err="1">
                <a:solidFill>
                  <a:srgbClr val="FFFFFF"/>
                </a:solidFill>
                <a:latin typeface="Gotham Bold Italics"/>
                <a:ea typeface="Gotham Bold Italics"/>
                <a:cs typeface="Gotham Bold Italics"/>
                <a:sym typeface="Gotham Bold Italics"/>
              </a:rPr>
              <a:t>www.esmirnainmobiliaria.com</a:t>
            </a:r>
            <a:endParaRPr lang="en-US" sz="2269" b="1" i="1" dirty="0">
              <a:solidFill>
                <a:srgbClr val="FFFFFF"/>
              </a:solidFill>
              <a:latin typeface="Gotham Bold Italics"/>
              <a:ea typeface="Gotham Bold Italics"/>
              <a:cs typeface="Gotham Bold Italics"/>
              <a:sym typeface="Gotham Bold Itali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4E8A98">
                <a:alpha val="100000"/>
              </a:srgbClr>
            </a:gs>
            <a:gs pos="50000">
              <a:srgbClr val="221F44">
                <a:alpha val="100000"/>
              </a:srgbClr>
            </a:gs>
            <a:gs pos="100000">
              <a:srgbClr val="295373">
                <a:alpha val="100000"/>
              </a:srgb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115447" y="3135962"/>
            <a:ext cx="20949268" cy="8301147"/>
          </a:xfrm>
          <a:custGeom>
            <a:avLst/>
            <a:gdLst/>
            <a:ahLst/>
            <a:cxnLst/>
            <a:rect l="l" t="t" r="r" b="b"/>
            <a:pathLst>
              <a:path w="20949268" h="8301147">
                <a:moveTo>
                  <a:pt x="0" y="0"/>
                </a:moveTo>
                <a:lnTo>
                  <a:pt x="20949268" y="0"/>
                </a:lnTo>
                <a:lnTo>
                  <a:pt x="20949268" y="8301147"/>
                </a:lnTo>
                <a:lnTo>
                  <a:pt x="0" y="830114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grpSp>
        <p:nvGrpSpPr>
          <p:cNvPr id="3" name="Group 3"/>
          <p:cNvGrpSpPr/>
          <p:nvPr/>
        </p:nvGrpSpPr>
        <p:grpSpPr>
          <a:xfrm>
            <a:off x="601825" y="4283437"/>
            <a:ext cx="3701070" cy="6548779"/>
            <a:chOff x="0" y="0"/>
            <a:chExt cx="1036617" cy="183422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036617" cy="1834220"/>
            </a:xfrm>
            <a:custGeom>
              <a:avLst/>
              <a:gdLst/>
              <a:ahLst/>
              <a:cxnLst/>
              <a:rect l="l" t="t" r="r" b="b"/>
              <a:pathLst>
                <a:path w="1036617" h="1834220">
                  <a:moveTo>
                    <a:pt x="0" y="0"/>
                  </a:moveTo>
                  <a:lnTo>
                    <a:pt x="1036617" y="0"/>
                  </a:lnTo>
                  <a:lnTo>
                    <a:pt x="1036617" y="1834220"/>
                  </a:lnTo>
                  <a:lnTo>
                    <a:pt x="0" y="1834220"/>
                  </a:lnTo>
                  <a:close/>
                </a:path>
              </a:pathLst>
            </a:custGeom>
            <a:solidFill>
              <a:srgbClr val="286781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1036617" cy="187232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5028544" y="4391558"/>
            <a:ext cx="3701070" cy="6548779"/>
            <a:chOff x="0" y="0"/>
            <a:chExt cx="1036617" cy="183422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036617" cy="1834220"/>
            </a:xfrm>
            <a:custGeom>
              <a:avLst/>
              <a:gdLst/>
              <a:ahLst/>
              <a:cxnLst/>
              <a:rect l="l" t="t" r="r" b="b"/>
              <a:pathLst>
                <a:path w="1036617" h="1834220">
                  <a:moveTo>
                    <a:pt x="0" y="0"/>
                  </a:moveTo>
                  <a:lnTo>
                    <a:pt x="1036617" y="0"/>
                  </a:lnTo>
                  <a:lnTo>
                    <a:pt x="1036617" y="1834220"/>
                  </a:lnTo>
                  <a:lnTo>
                    <a:pt x="0" y="1834220"/>
                  </a:lnTo>
                  <a:close/>
                </a:path>
              </a:pathLst>
            </a:custGeom>
            <a:solidFill>
              <a:srgbClr val="286781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1036617" cy="187232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4746634" y="2613830"/>
            <a:ext cx="4264890" cy="3665140"/>
            <a:chOff x="0" y="0"/>
            <a:chExt cx="812800" cy="698500"/>
          </a:xfrm>
        </p:grpSpPr>
        <p:sp>
          <p:nvSpPr>
            <p:cNvPr id="10" name="Freeform 10"/>
            <p:cNvSpPr/>
            <p:nvPr/>
          </p:nvSpPr>
          <p:spPr>
            <a:xfrm>
              <a:off x="6972" y="0"/>
              <a:ext cx="798857" cy="698500"/>
            </a:xfrm>
            <a:custGeom>
              <a:avLst/>
              <a:gdLst/>
              <a:ahLst/>
              <a:cxnLst/>
              <a:rect l="l" t="t" r="r" b="b"/>
              <a:pathLst>
                <a:path w="798857" h="698500">
                  <a:moveTo>
                    <a:pt x="787570" y="380630"/>
                  </a:moveTo>
                  <a:lnTo>
                    <a:pt x="620886" y="667120"/>
                  </a:lnTo>
                  <a:cubicBezTo>
                    <a:pt x="609582" y="686548"/>
                    <a:pt x="588800" y="698500"/>
                    <a:pt x="566323" y="698500"/>
                  </a:cubicBezTo>
                  <a:lnTo>
                    <a:pt x="232533" y="698500"/>
                  </a:lnTo>
                  <a:cubicBezTo>
                    <a:pt x="210056" y="698500"/>
                    <a:pt x="189274" y="686548"/>
                    <a:pt x="177970" y="667120"/>
                  </a:cubicBezTo>
                  <a:lnTo>
                    <a:pt x="11286" y="380630"/>
                  </a:lnTo>
                  <a:cubicBezTo>
                    <a:pt x="0" y="361232"/>
                    <a:pt x="0" y="337268"/>
                    <a:pt x="11286" y="317870"/>
                  </a:cubicBezTo>
                  <a:lnTo>
                    <a:pt x="177970" y="31380"/>
                  </a:lnTo>
                  <a:cubicBezTo>
                    <a:pt x="189274" y="11952"/>
                    <a:pt x="210056" y="0"/>
                    <a:pt x="232533" y="0"/>
                  </a:cubicBezTo>
                  <a:lnTo>
                    <a:pt x="566323" y="0"/>
                  </a:lnTo>
                  <a:cubicBezTo>
                    <a:pt x="588800" y="0"/>
                    <a:pt x="609582" y="11952"/>
                    <a:pt x="620886" y="31380"/>
                  </a:cubicBezTo>
                  <a:lnTo>
                    <a:pt x="787570" y="317870"/>
                  </a:lnTo>
                  <a:cubicBezTo>
                    <a:pt x="798856" y="337268"/>
                    <a:pt x="798856" y="361232"/>
                    <a:pt x="787570" y="380630"/>
                  </a:cubicBezTo>
                  <a:close/>
                </a:path>
              </a:pathLst>
            </a:custGeom>
            <a:solidFill>
              <a:srgbClr val="BDCEDF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114300" y="-38100"/>
              <a:ext cx="584200" cy="7366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4857997" y="2713850"/>
            <a:ext cx="4042164" cy="3473735"/>
            <a:chOff x="0" y="0"/>
            <a:chExt cx="812800" cy="698500"/>
          </a:xfrm>
        </p:grpSpPr>
        <p:sp>
          <p:nvSpPr>
            <p:cNvPr id="13" name="Freeform 13"/>
            <p:cNvSpPr/>
            <p:nvPr/>
          </p:nvSpPr>
          <p:spPr>
            <a:xfrm>
              <a:off x="3310" y="0"/>
              <a:ext cx="806180" cy="698500"/>
            </a:xfrm>
            <a:custGeom>
              <a:avLst/>
              <a:gdLst/>
              <a:ahLst/>
              <a:cxnLst/>
              <a:rect l="l" t="t" r="r" b="b"/>
              <a:pathLst>
                <a:path w="806180" h="698500">
                  <a:moveTo>
                    <a:pt x="800821" y="364149"/>
                  </a:moveTo>
                  <a:lnTo>
                    <a:pt x="614959" y="683601"/>
                  </a:lnTo>
                  <a:cubicBezTo>
                    <a:pt x="609592" y="692825"/>
                    <a:pt x="599725" y="698500"/>
                    <a:pt x="589052" y="698500"/>
                  </a:cubicBezTo>
                  <a:lnTo>
                    <a:pt x="217128" y="698500"/>
                  </a:lnTo>
                  <a:cubicBezTo>
                    <a:pt x="206455" y="698500"/>
                    <a:pt x="196588" y="692825"/>
                    <a:pt x="191221" y="683601"/>
                  </a:cubicBezTo>
                  <a:lnTo>
                    <a:pt x="5359" y="364149"/>
                  </a:lnTo>
                  <a:cubicBezTo>
                    <a:pt x="0" y="354939"/>
                    <a:pt x="0" y="343561"/>
                    <a:pt x="5359" y="334351"/>
                  </a:cubicBezTo>
                  <a:lnTo>
                    <a:pt x="191221" y="14899"/>
                  </a:lnTo>
                  <a:cubicBezTo>
                    <a:pt x="196588" y="5675"/>
                    <a:pt x="206455" y="0"/>
                    <a:pt x="217128" y="0"/>
                  </a:cubicBezTo>
                  <a:lnTo>
                    <a:pt x="589052" y="0"/>
                  </a:lnTo>
                  <a:cubicBezTo>
                    <a:pt x="599725" y="0"/>
                    <a:pt x="609592" y="5675"/>
                    <a:pt x="614959" y="14899"/>
                  </a:cubicBezTo>
                  <a:lnTo>
                    <a:pt x="800821" y="334351"/>
                  </a:lnTo>
                  <a:cubicBezTo>
                    <a:pt x="806180" y="343561"/>
                    <a:pt x="806180" y="354939"/>
                    <a:pt x="800821" y="364149"/>
                  </a:cubicBezTo>
                  <a:close/>
                </a:path>
              </a:pathLst>
            </a:custGeom>
            <a:blipFill>
              <a:blip r:embed="rId4"/>
              <a:stretch>
                <a:fillRect l="-31498" r="-31498"/>
              </a:stretch>
            </a:blipFill>
          </p:spPr>
          <p:txBody>
            <a:bodyPr/>
            <a:lstStyle/>
            <a:p>
              <a:endParaRPr lang="es-MX"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9359187" y="4283437"/>
            <a:ext cx="3701070" cy="6548779"/>
            <a:chOff x="0" y="0"/>
            <a:chExt cx="1036617" cy="183422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036617" cy="1834220"/>
            </a:xfrm>
            <a:custGeom>
              <a:avLst/>
              <a:gdLst/>
              <a:ahLst/>
              <a:cxnLst/>
              <a:rect l="l" t="t" r="r" b="b"/>
              <a:pathLst>
                <a:path w="1036617" h="1834220">
                  <a:moveTo>
                    <a:pt x="0" y="0"/>
                  </a:moveTo>
                  <a:lnTo>
                    <a:pt x="1036617" y="0"/>
                  </a:lnTo>
                  <a:lnTo>
                    <a:pt x="1036617" y="1834220"/>
                  </a:lnTo>
                  <a:lnTo>
                    <a:pt x="0" y="1834220"/>
                  </a:lnTo>
                  <a:close/>
                </a:path>
              </a:pathLst>
            </a:custGeom>
            <a:solidFill>
              <a:srgbClr val="286781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38100"/>
              <a:ext cx="1036617" cy="187232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14071753" y="4197771"/>
            <a:ext cx="3701070" cy="6548779"/>
            <a:chOff x="0" y="0"/>
            <a:chExt cx="1036617" cy="183422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1036617" cy="1834220"/>
            </a:xfrm>
            <a:custGeom>
              <a:avLst/>
              <a:gdLst/>
              <a:ahLst/>
              <a:cxnLst/>
              <a:rect l="l" t="t" r="r" b="b"/>
              <a:pathLst>
                <a:path w="1036617" h="1834220">
                  <a:moveTo>
                    <a:pt x="0" y="0"/>
                  </a:moveTo>
                  <a:lnTo>
                    <a:pt x="1036617" y="0"/>
                  </a:lnTo>
                  <a:lnTo>
                    <a:pt x="1036617" y="1834220"/>
                  </a:lnTo>
                  <a:lnTo>
                    <a:pt x="0" y="1834220"/>
                  </a:lnTo>
                  <a:close/>
                </a:path>
              </a:pathLst>
            </a:custGeom>
            <a:solidFill>
              <a:srgbClr val="286781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1036617" cy="187232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0" name="Freeform 20"/>
          <p:cNvSpPr/>
          <p:nvPr/>
        </p:nvSpPr>
        <p:spPr>
          <a:xfrm>
            <a:off x="4577814" y="2365201"/>
            <a:ext cx="828409" cy="377962"/>
          </a:xfrm>
          <a:custGeom>
            <a:avLst/>
            <a:gdLst/>
            <a:ahLst/>
            <a:cxnLst/>
            <a:rect l="l" t="t" r="r" b="b"/>
            <a:pathLst>
              <a:path w="828409" h="377962">
                <a:moveTo>
                  <a:pt x="0" y="0"/>
                </a:moveTo>
                <a:lnTo>
                  <a:pt x="828410" y="0"/>
                </a:lnTo>
                <a:lnTo>
                  <a:pt x="828410" y="377962"/>
                </a:lnTo>
                <a:lnTo>
                  <a:pt x="0" y="37796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21" name="Freeform 21"/>
          <p:cNvSpPr/>
          <p:nvPr/>
        </p:nvSpPr>
        <p:spPr>
          <a:xfrm>
            <a:off x="15941507" y="1393593"/>
            <a:ext cx="828409" cy="377962"/>
          </a:xfrm>
          <a:custGeom>
            <a:avLst/>
            <a:gdLst/>
            <a:ahLst/>
            <a:cxnLst/>
            <a:rect l="l" t="t" r="r" b="b"/>
            <a:pathLst>
              <a:path w="828409" h="377962">
                <a:moveTo>
                  <a:pt x="0" y="0"/>
                </a:moveTo>
                <a:lnTo>
                  <a:pt x="828409" y="0"/>
                </a:lnTo>
                <a:lnTo>
                  <a:pt x="828409" y="377962"/>
                </a:lnTo>
                <a:lnTo>
                  <a:pt x="0" y="37796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22" name="TextBox 22"/>
          <p:cNvSpPr txBox="1"/>
          <p:nvPr/>
        </p:nvSpPr>
        <p:spPr>
          <a:xfrm>
            <a:off x="2647570" y="1038225"/>
            <a:ext cx="12992861" cy="8645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839"/>
              </a:lnSpc>
            </a:pPr>
            <a:r>
              <a:rPr lang="en-US" sz="5747" b="1">
                <a:solidFill>
                  <a:srgbClr val="FFFFFF"/>
                </a:solidFill>
                <a:latin typeface="Antonio Bold"/>
                <a:ea typeface="Antonio Bold"/>
                <a:cs typeface="Antonio Bold"/>
                <a:sym typeface="Antonio Bold"/>
              </a:rPr>
              <a:t>ESPECIALMENTE DISEÑADOS PARA:</a:t>
            </a:r>
          </a:p>
        </p:txBody>
      </p:sp>
      <p:sp>
        <p:nvSpPr>
          <p:cNvPr id="23" name="Freeform 23"/>
          <p:cNvSpPr/>
          <p:nvPr/>
        </p:nvSpPr>
        <p:spPr>
          <a:xfrm>
            <a:off x="671511" y="231694"/>
            <a:ext cx="2133508" cy="2133508"/>
          </a:xfrm>
          <a:custGeom>
            <a:avLst/>
            <a:gdLst/>
            <a:ahLst/>
            <a:cxnLst/>
            <a:rect l="l" t="t" r="r" b="b"/>
            <a:pathLst>
              <a:path w="2133508" h="2133508">
                <a:moveTo>
                  <a:pt x="0" y="0"/>
                </a:moveTo>
                <a:lnTo>
                  <a:pt x="2133507" y="0"/>
                </a:lnTo>
                <a:lnTo>
                  <a:pt x="2133507" y="2133507"/>
                </a:lnTo>
                <a:lnTo>
                  <a:pt x="0" y="2133507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grpSp>
        <p:nvGrpSpPr>
          <p:cNvPr id="24" name="Group 24"/>
          <p:cNvGrpSpPr/>
          <p:nvPr/>
        </p:nvGrpSpPr>
        <p:grpSpPr>
          <a:xfrm>
            <a:off x="312924" y="2618147"/>
            <a:ext cx="4264890" cy="3665140"/>
            <a:chOff x="0" y="0"/>
            <a:chExt cx="812800" cy="698500"/>
          </a:xfrm>
        </p:grpSpPr>
        <p:sp>
          <p:nvSpPr>
            <p:cNvPr id="25" name="Freeform 25"/>
            <p:cNvSpPr/>
            <p:nvPr/>
          </p:nvSpPr>
          <p:spPr>
            <a:xfrm>
              <a:off x="6972" y="0"/>
              <a:ext cx="798857" cy="698500"/>
            </a:xfrm>
            <a:custGeom>
              <a:avLst/>
              <a:gdLst/>
              <a:ahLst/>
              <a:cxnLst/>
              <a:rect l="l" t="t" r="r" b="b"/>
              <a:pathLst>
                <a:path w="798857" h="698500">
                  <a:moveTo>
                    <a:pt x="787570" y="380630"/>
                  </a:moveTo>
                  <a:lnTo>
                    <a:pt x="620886" y="667120"/>
                  </a:lnTo>
                  <a:cubicBezTo>
                    <a:pt x="609582" y="686548"/>
                    <a:pt x="588800" y="698500"/>
                    <a:pt x="566323" y="698500"/>
                  </a:cubicBezTo>
                  <a:lnTo>
                    <a:pt x="232533" y="698500"/>
                  </a:lnTo>
                  <a:cubicBezTo>
                    <a:pt x="210056" y="698500"/>
                    <a:pt x="189274" y="686548"/>
                    <a:pt x="177970" y="667120"/>
                  </a:cubicBezTo>
                  <a:lnTo>
                    <a:pt x="11286" y="380630"/>
                  </a:lnTo>
                  <a:cubicBezTo>
                    <a:pt x="0" y="361232"/>
                    <a:pt x="0" y="337268"/>
                    <a:pt x="11286" y="317870"/>
                  </a:cubicBezTo>
                  <a:lnTo>
                    <a:pt x="177970" y="31380"/>
                  </a:lnTo>
                  <a:cubicBezTo>
                    <a:pt x="189274" y="11952"/>
                    <a:pt x="210056" y="0"/>
                    <a:pt x="232533" y="0"/>
                  </a:cubicBezTo>
                  <a:lnTo>
                    <a:pt x="566323" y="0"/>
                  </a:lnTo>
                  <a:cubicBezTo>
                    <a:pt x="588800" y="0"/>
                    <a:pt x="609582" y="11952"/>
                    <a:pt x="620886" y="31380"/>
                  </a:cubicBezTo>
                  <a:lnTo>
                    <a:pt x="787570" y="317870"/>
                  </a:lnTo>
                  <a:cubicBezTo>
                    <a:pt x="798856" y="337268"/>
                    <a:pt x="798856" y="361232"/>
                    <a:pt x="787570" y="380630"/>
                  </a:cubicBezTo>
                  <a:close/>
                </a:path>
              </a:pathLst>
            </a:custGeom>
            <a:solidFill>
              <a:srgbClr val="BDCEDF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26" name="TextBox 26"/>
            <p:cNvSpPr txBox="1"/>
            <p:nvPr/>
          </p:nvSpPr>
          <p:spPr>
            <a:xfrm>
              <a:off x="114300" y="-38100"/>
              <a:ext cx="584200" cy="7366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9182975" y="2618147"/>
            <a:ext cx="4264890" cy="3665140"/>
            <a:chOff x="0" y="0"/>
            <a:chExt cx="812800" cy="698500"/>
          </a:xfrm>
        </p:grpSpPr>
        <p:sp>
          <p:nvSpPr>
            <p:cNvPr id="28" name="Freeform 28"/>
            <p:cNvSpPr/>
            <p:nvPr/>
          </p:nvSpPr>
          <p:spPr>
            <a:xfrm>
              <a:off x="6972" y="0"/>
              <a:ext cx="798857" cy="698500"/>
            </a:xfrm>
            <a:custGeom>
              <a:avLst/>
              <a:gdLst/>
              <a:ahLst/>
              <a:cxnLst/>
              <a:rect l="l" t="t" r="r" b="b"/>
              <a:pathLst>
                <a:path w="798857" h="698500">
                  <a:moveTo>
                    <a:pt x="787570" y="380630"/>
                  </a:moveTo>
                  <a:lnTo>
                    <a:pt x="620886" y="667120"/>
                  </a:lnTo>
                  <a:cubicBezTo>
                    <a:pt x="609582" y="686548"/>
                    <a:pt x="588800" y="698500"/>
                    <a:pt x="566323" y="698500"/>
                  </a:cubicBezTo>
                  <a:lnTo>
                    <a:pt x="232533" y="698500"/>
                  </a:lnTo>
                  <a:cubicBezTo>
                    <a:pt x="210056" y="698500"/>
                    <a:pt x="189274" y="686548"/>
                    <a:pt x="177970" y="667120"/>
                  </a:cubicBezTo>
                  <a:lnTo>
                    <a:pt x="11286" y="380630"/>
                  </a:lnTo>
                  <a:cubicBezTo>
                    <a:pt x="0" y="361232"/>
                    <a:pt x="0" y="337268"/>
                    <a:pt x="11286" y="317870"/>
                  </a:cubicBezTo>
                  <a:lnTo>
                    <a:pt x="177970" y="31380"/>
                  </a:lnTo>
                  <a:cubicBezTo>
                    <a:pt x="189274" y="11952"/>
                    <a:pt x="210056" y="0"/>
                    <a:pt x="232533" y="0"/>
                  </a:cubicBezTo>
                  <a:lnTo>
                    <a:pt x="566323" y="0"/>
                  </a:lnTo>
                  <a:cubicBezTo>
                    <a:pt x="588800" y="0"/>
                    <a:pt x="609582" y="11952"/>
                    <a:pt x="620886" y="31380"/>
                  </a:cubicBezTo>
                  <a:lnTo>
                    <a:pt x="787570" y="317870"/>
                  </a:lnTo>
                  <a:cubicBezTo>
                    <a:pt x="798856" y="337268"/>
                    <a:pt x="798856" y="361232"/>
                    <a:pt x="787570" y="380630"/>
                  </a:cubicBezTo>
                  <a:close/>
                </a:path>
              </a:pathLst>
            </a:custGeom>
            <a:solidFill>
              <a:srgbClr val="BDCEDF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29" name="TextBox 29"/>
            <p:cNvSpPr txBox="1"/>
            <p:nvPr/>
          </p:nvSpPr>
          <p:spPr>
            <a:xfrm>
              <a:off x="114300" y="-38100"/>
              <a:ext cx="584200" cy="7366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30" name="Group 30"/>
          <p:cNvGrpSpPr/>
          <p:nvPr/>
        </p:nvGrpSpPr>
        <p:grpSpPr>
          <a:xfrm>
            <a:off x="13815748" y="2552538"/>
            <a:ext cx="4264890" cy="3665140"/>
            <a:chOff x="0" y="0"/>
            <a:chExt cx="812800" cy="698500"/>
          </a:xfrm>
        </p:grpSpPr>
        <p:sp>
          <p:nvSpPr>
            <p:cNvPr id="31" name="Freeform 31"/>
            <p:cNvSpPr/>
            <p:nvPr/>
          </p:nvSpPr>
          <p:spPr>
            <a:xfrm>
              <a:off x="6972" y="0"/>
              <a:ext cx="798857" cy="698500"/>
            </a:xfrm>
            <a:custGeom>
              <a:avLst/>
              <a:gdLst/>
              <a:ahLst/>
              <a:cxnLst/>
              <a:rect l="l" t="t" r="r" b="b"/>
              <a:pathLst>
                <a:path w="798857" h="698500">
                  <a:moveTo>
                    <a:pt x="787570" y="380630"/>
                  </a:moveTo>
                  <a:lnTo>
                    <a:pt x="620886" y="667120"/>
                  </a:lnTo>
                  <a:cubicBezTo>
                    <a:pt x="609582" y="686548"/>
                    <a:pt x="588800" y="698500"/>
                    <a:pt x="566323" y="698500"/>
                  </a:cubicBezTo>
                  <a:lnTo>
                    <a:pt x="232533" y="698500"/>
                  </a:lnTo>
                  <a:cubicBezTo>
                    <a:pt x="210056" y="698500"/>
                    <a:pt x="189274" y="686548"/>
                    <a:pt x="177970" y="667120"/>
                  </a:cubicBezTo>
                  <a:lnTo>
                    <a:pt x="11286" y="380630"/>
                  </a:lnTo>
                  <a:cubicBezTo>
                    <a:pt x="0" y="361232"/>
                    <a:pt x="0" y="337268"/>
                    <a:pt x="11286" y="317870"/>
                  </a:cubicBezTo>
                  <a:lnTo>
                    <a:pt x="177970" y="31380"/>
                  </a:lnTo>
                  <a:cubicBezTo>
                    <a:pt x="189274" y="11952"/>
                    <a:pt x="210056" y="0"/>
                    <a:pt x="232533" y="0"/>
                  </a:cubicBezTo>
                  <a:lnTo>
                    <a:pt x="566323" y="0"/>
                  </a:lnTo>
                  <a:cubicBezTo>
                    <a:pt x="588800" y="0"/>
                    <a:pt x="609582" y="11952"/>
                    <a:pt x="620886" y="31380"/>
                  </a:cubicBezTo>
                  <a:lnTo>
                    <a:pt x="787570" y="317870"/>
                  </a:lnTo>
                  <a:cubicBezTo>
                    <a:pt x="798856" y="337268"/>
                    <a:pt x="798856" y="361232"/>
                    <a:pt x="787570" y="380630"/>
                  </a:cubicBezTo>
                  <a:close/>
                </a:path>
              </a:pathLst>
            </a:custGeom>
            <a:solidFill>
              <a:srgbClr val="BDCEDF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32" name="TextBox 32"/>
            <p:cNvSpPr txBox="1"/>
            <p:nvPr/>
          </p:nvSpPr>
          <p:spPr>
            <a:xfrm>
              <a:off x="114300" y="-38100"/>
              <a:ext cx="584200" cy="7366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33" name="Group 33"/>
          <p:cNvGrpSpPr/>
          <p:nvPr/>
        </p:nvGrpSpPr>
        <p:grpSpPr>
          <a:xfrm>
            <a:off x="431278" y="2713850"/>
            <a:ext cx="4042164" cy="3473735"/>
            <a:chOff x="0" y="0"/>
            <a:chExt cx="812800" cy="698500"/>
          </a:xfrm>
        </p:grpSpPr>
        <p:sp>
          <p:nvSpPr>
            <p:cNvPr id="34" name="Freeform 34"/>
            <p:cNvSpPr/>
            <p:nvPr/>
          </p:nvSpPr>
          <p:spPr>
            <a:xfrm>
              <a:off x="3310" y="0"/>
              <a:ext cx="806180" cy="698500"/>
            </a:xfrm>
            <a:custGeom>
              <a:avLst/>
              <a:gdLst/>
              <a:ahLst/>
              <a:cxnLst/>
              <a:rect l="l" t="t" r="r" b="b"/>
              <a:pathLst>
                <a:path w="806180" h="698500">
                  <a:moveTo>
                    <a:pt x="800821" y="364149"/>
                  </a:moveTo>
                  <a:lnTo>
                    <a:pt x="614959" y="683601"/>
                  </a:lnTo>
                  <a:cubicBezTo>
                    <a:pt x="609592" y="692825"/>
                    <a:pt x="599725" y="698500"/>
                    <a:pt x="589052" y="698500"/>
                  </a:cubicBezTo>
                  <a:lnTo>
                    <a:pt x="217128" y="698500"/>
                  </a:lnTo>
                  <a:cubicBezTo>
                    <a:pt x="206455" y="698500"/>
                    <a:pt x="196588" y="692825"/>
                    <a:pt x="191221" y="683601"/>
                  </a:cubicBezTo>
                  <a:lnTo>
                    <a:pt x="5359" y="364149"/>
                  </a:lnTo>
                  <a:cubicBezTo>
                    <a:pt x="0" y="354939"/>
                    <a:pt x="0" y="343561"/>
                    <a:pt x="5359" y="334351"/>
                  </a:cubicBezTo>
                  <a:lnTo>
                    <a:pt x="191221" y="14899"/>
                  </a:lnTo>
                  <a:cubicBezTo>
                    <a:pt x="196588" y="5675"/>
                    <a:pt x="206455" y="0"/>
                    <a:pt x="217128" y="0"/>
                  </a:cubicBezTo>
                  <a:lnTo>
                    <a:pt x="589052" y="0"/>
                  </a:lnTo>
                  <a:cubicBezTo>
                    <a:pt x="599725" y="0"/>
                    <a:pt x="609592" y="5675"/>
                    <a:pt x="614959" y="14899"/>
                  </a:cubicBezTo>
                  <a:lnTo>
                    <a:pt x="800821" y="334351"/>
                  </a:lnTo>
                  <a:cubicBezTo>
                    <a:pt x="806180" y="343561"/>
                    <a:pt x="806180" y="354939"/>
                    <a:pt x="800821" y="364149"/>
                  </a:cubicBezTo>
                  <a:close/>
                </a:path>
              </a:pathLst>
            </a:custGeom>
            <a:blipFill>
              <a:blip r:embed="rId8"/>
              <a:stretch>
                <a:fillRect l="-10967" r="-10967"/>
              </a:stretch>
            </a:blipFill>
          </p:spPr>
          <p:txBody>
            <a:bodyPr/>
            <a:lstStyle/>
            <a:p>
              <a:endParaRPr lang="es-MX"/>
            </a:p>
          </p:txBody>
        </p:sp>
      </p:grpSp>
      <p:grpSp>
        <p:nvGrpSpPr>
          <p:cNvPr id="35" name="Group 35"/>
          <p:cNvGrpSpPr/>
          <p:nvPr/>
        </p:nvGrpSpPr>
        <p:grpSpPr>
          <a:xfrm>
            <a:off x="-3995442" y="2713850"/>
            <a:ext cx="4042164" cy="3473735"/>
            <a:chOff x="0" y="0"/>
            <a:chExt cx="812800" cy="698500"/>
          </a:xfrm>
        </p:grpSpPr>
        <p:sp>
          <p:nvSpPr>
            <p:cNvPr id="36" name="Freeform 36"/>
            <p:cNvSpPr/>
            <p:nvPr/>
          </p:nvSpPr>
          <p:spPr>
            <a:xfrm>
              <a:off x="3310" y="0"/>
              <a:ext cx="806180" cy="698500"/>
            </a:xfrm>
            <a:custGeom>
              <a:avLst/>
              <a:gdLst/>
              <a:ahLst/>
              <a:cxnLst/>
              <a:rect l="l" t="t" r="r" b="b"/>
              <a:pathLst>
                <a:path w="806180" h="698500">
                  <a:moveTo>
                    <a:pt x="800821" y="364149"/>
                  </a:moveTo>
                  <a:lnTo>
                    <a:pt x="614959" y="683601"/>
                  </a:lnTo>
                  <a:cubicBezTo>
                    <a:pt x="609592" y="692825"/>
                    <a:pt x="599725" y="698500"/>
                    <a:pt x="589052" y="698500"/>
                  </a:cubicBezTo>
                  <a:lnTo>
                    <a:pt x="217128" y="698500"/>
                  </a:lnTo>
                  <a:cubicBezTo>
                    <a:pt x="206455" y="698500"/>
                    <a:pt x="196588" y="692825"/>
                    <a:pt x="191221" y="683601"/>
                  </a:cubicBezTo>
                  <a:lnTo>
                    <a:pt x="5359" y="364149"/>
                  </a:lnTo>
                  <a:cubicBezTo>
                    <a:pt x="0" y="354939"/>
                    <a:pt x="0" y="343561"/>
                    <a:pt x="5359" y="334351"/>
                  </a:cubicBezTo>
                  <a:lnTo>
                    <a:pt x="191221" y="14899"/>
                  </a:lnTo>
                  <a:cubicBezTo>
                    <a:pt x="196588" y="5675"/>
                    <a:pt x="206455" y="0"/>
                    <a:pt x="217128" y="0"/>
                  </a:cubicBezTo>
                  <a:lnTo>
                    <a:pt x="589052" y="0"/>
                  </a:lnTo>
                  <a:cubicBezTo>
                    <a:pt x="599725" y="0"/>
                    <a:pt x="609592" y="5675"/>
                    <a:pt x="614959" y="14899"/>
                  </a:cubicBezTo>
                  <a:lnTo>
                    <a:pt x="800821" y="334351"/>
                  </a:lnTo>
                  <a:cubicBezTo>
                    <a:pt x="806180" y="343561"/>
                    <a:pt x="806180" y="354939"/>
                    <a:pt x="800821" y="364149"/>
                  </a:cubicBezTo>
                  <a:close/>
                </a:path>
              </a:pathLst>
            </a:custGeom>
            <a:blipFill>
              <a:blip r:embed="rId4"/>
              <a:stretch>
                <a:fillRect l="-31498" r="-31498"/>
              </a:stretch>
            </a:blipFill>
          </p:spPr>
          <p:txBody>
            <a:bodyPr/>
            <a:lstStyle/>
            <a:p>
              <a:endParaRPr lang="es-MX"/>
            </a:p>
          </p:txBody>
        </p:sp>
      </p:grpSp>
      <p:grpSp>
        <p:nvGrpSpPr>
          <p:cNvPr id="37" name="Group 37"/>
          <p:cNvGrpSpPr/>
          <p:nvPr/>
        </p:nvGrpSpPr>
        <p:grpSpPr>
          <a:xfrm>
            <a:off x="9294338" y="2713850"/>
            <a:ext cx="4042164" cy="3473735"/>
            <a:chOff x="0" y="0"/>
            <a:chExt cx="812800" cy="698500"/>
          </a:xfrm>
        </p:grpSpPr>
        <p:sp>
          <p:nvSpPr>
            <p:cNvPr id="38" name="Freeform 38"/>
            <p:cNvSpPr/>
            <p:nvPr/>
          </p:nvSpPr>
          <p:spPr>
            <a:xfrm>
              <a:off x="3310" y="0"/>
              <a:ext cx="806180" cy="698500"/>
            </a:xfrm>
            <a:custGeom>
              <a:avLst/>
              <a:gdLst/>
              <a:ahLst/>
              <a:cxnLst/>
              <a:rect l="l" t="t" r="r" b="b"/>
              <a:pathLst>
                <a:path w="806180" h="698500">
                  <a:moveTo>
                    <a:pt x="800821" y="364149"/>
                  </a:moveTo>
                  <a:lnTo>
                    <a:pt x="614959" y="683601"/>
                  </a:lnTo>
                  <a:cubicBezTo>
                    <a:pt x="609592" y="692825"/>
                    <a:pt x="599725" y="698500"/>
                    <a:pt x="589052" y="698500"/>
                  </a:cubicBezTo>
                  <a:lnTo>
                    <a:pt x="217128" y="698500"/>
                  </a:lnTo>
                  <a:cubicBezTo>
                    <a:pt x="206455" y="698500"/>
                    <a:pt x="196588" y="692825"/>
                    <a:pt x="191221" y="683601"/>
                  </a:cubicBezTo>
                  <a:lnTo>
                    <a:pt x="5359" y="364149"/>
                  </a:lnTo>
                  <a:cubicBezTo>
                    <a:pt x="0" y="354939"/>
                    <a:pt x="0" y="343561"/>
                    <a:pt x="5359" y="334351"/>
                  </a:cubicBezTo>
                  <a:lnTo>
                    <a:pt x="191221" y="14899"/>
                  </a:lnTo>
                  <a:cubicBezTo>
                    <a:pt x="196588" y="5675"/>
                    <a:pt x="206455" y="0"/>
                    <a:pt x="217128" y="0"/>
                  </a:cubicBezTo>
                  <a:lnTo>
                    <a:pt x="589052" y="0"/>
                  </a:lnTo>
                  <a:cubicBezTo>
                    <a:pt x="599725" y="0"/>
                    <a:pt x="609592" y="5675"/>
                    <a:pt x="614959" y="14899"/>
                  </a:cubicBezTo>
                  <a:lnTo>
                    <a:pt x="800821" y="334351"/>
                  </a:lnTo>
                  <a:cubicBezTo>
                    <a:pt x="806180" y="343561"/>
                    <a:pt x="806180" y="354939"/>
                    <a:pt x="800821" y="364149"/>
                  </a:cubicBezTo>
                  <a:close/>
                </a:path>
              </a:pathLst>
            </a:custGeom>
            <a:blipFill>
              <a:blip r:embed="rId9"/>
              <a:stretch>
                <a:fillRect l="-15117" r="-15117"/>
              </a:stretch>
            </a:blipFill>
          </p:spPr>
          <p:txBody>
            <a:bodyPr/>
            <a:lstStyle/>
            <a:p>
              <a:endParaRPr lang="es-MX"/>
            </a:p>
          </p:txBody>
        </p:sp>
      </p:grpSp>
      <p:grpSp>
        <p:nvGrpSpPr>
          <p:cNvPr id="39" name="Group 39"/>
          <p:cNvGrpSpPr/>
          <p:nvPr/>
        </p:nvGrpSpPr>
        <p:grpSpPr>
          <a:xfrm>
            <a:off x="13927111" y="2654691"/>
            <a:ext cx="4042164" cy="3473735"/>
            <a:chOff x="0" y="0"/>
            <a:chExt cx="812800" cy="698500"/>
          </a:xfrm>
        </p:grpSpPr>
        <p:sp>
          <p:nvSpPr>
            <p:cNvPr id="40" name="Freeform 40"/>
            <p:cNvSpPr/>
            <p:nvPr/>
          </p:nvSpPr>
          <p:spPr>
            <a:xfrm>
              <a:off x="3310" y="0"/>
              <a:ext cx="806180" cy="698500"/>
            </a:xfrm>
            <a:custGeom>
              <a:avLst/>
              <a:gdLst/>
              <a:ahLst/>
              <a:cxnLst/>
              <a:rect l="l" t="t" r="r" b="b"/>
              <a:pathLst>
                <a:path w="806180" h="698500">
                  <a:moveTo>
                    <a:pt x="800821" y="364149"/>
                  </a:moveTo>
                  <a:lnTo>
                    <a:pt x="614959" y="683601"/>
                  </a:lnTo>
                  <a:cubicBezTo>
                    <a:pt x="609592" y="692825"/>
                    <a:pt x="599725" y="698500"/>
                    <a:pt x="589052" y="698500"/>
                  </a:cubicBezTo>
                  <a:lnTo>
                    <a:pt x="217128" y="698500"/>
                  </a:lnTo>
                  <a:cubicBezTo>
                    <a:pt x="206455" y="698500"/>
                    <a:pt x="196588" y="692825"/>
                    <a:pt x="191221" y="683601"/>
                  </a:cubicBezTo>
                  <a:lnTo>
                    <a:pt x="5359" y="364149"/>
                  </a:lnTo>
                  <a:cubicBezTo>
                    <a:pt x="0" y="354939"/>
                    <a:pt x="0" y="343561"/>
                    <a:pt x="5359" y="334351"/>
                  </a:cubicBezTo>
                  <a:lnTo>
                    <a:pt x="191221" y="14899"/>
                  </a:lnTo>
                  <a:cubicBezTo>
                    <a:pt x="196588" y="5675"/>
                    <a:pt x="206455" y="0"/>
                    <a:pt x="217128" y="0"/>
                  </a:cubicBezTo>
                  <a:lnTo>
                    <a:pt x="589052" y="0"/>
                  </a:lnTo>
                  <a:cubicBezTo>
                    <a:pt x="599725" y="0"/>
                    <a:pt x="609592" y="5675"/>
                    <a:pt x="614959" y="14899"/>
                  </a:cubicBezTo>
                  <a:lnTo>
                    <a:pt x="800821" y="334351"/>
                  </a:lnTo>
                  <a:cubicBezTo>
                    <a:pt x="806180" y="343561"/>
                    <a:pt x="806180" y="354939"/>
                    <a:pt x="800821" y="364149"/>
                  </a:cubicBezTo>
                  <a:close/>
                </a:path>
              </a:pathLst>
            </a:custGeom>
            <a:blipFill>
              <a:blip r:embed="rId10"/>
              <a:stretch>
                <a:fillRect l="-12983" r="-12983"/>
              </a:stretch>
            </a:blipFill>
          </p:spPr>
          <p:txBody>
            <a:bodyPr/>
            <a:lstStyle/>
            <a:p>
              <a:endParaRPr lang="es-MX"/>
            </a:p>
          </p:txBody>
        </p:sp>
      </p:grpSp>
      <p:sp>
        <p:nvSpPr>
          <p:cNvPr id="41" name="TextBox 41"/>
          <p:cNvSpPr txBox="1"/>
          <p:nvPr/>
        </p:nvSpPr>
        <p:spPr>
          <a:xfrm>
            <a:off x="671511" y="6785251"/>
            <a:ext cx="3278397" cy="3791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41"/>
              </a:lnSpc>
            </a:pPr>
            <a:r>
              <a:rPr lang="en-US" sz="2243" b="1">
                <a:solidFill>
                  <a:srgbClr val="FFFFFF"/>
                </a:solidFill>
                <a:latin typeface="Gotham Bold"/>
                <a:ea typeface="Gotham Bold"/>
                <a:cs typeface="Gotham Bold"/>
                <a:sym typeface="Gotham Bold"/>
              </a:rPr>
              <a:t>CONGELACIÓN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5239881" y="6785251"/>
            <a:ext cx="3278397" cy="3791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41"/>
              </a:lnSpc>
            </a:pPr>
            <a:r>
              <a:rPr lang="en-US" sz="2243" b="1">
                <a:solidFill>
                  <a:srgbClr val="FFFFFF"/>
                </a:solidFill>
                <a:latin typeface="Gotham Bold"/>
                <a:ea typeface="Gotham Bold"/>
                <a:cs typeface="Gotham Bold"/>
                <a:sym typeface="Gotham Bold"/>
              </a:rPr>
              <a:t>CONSERVACIÓN</a:t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9562307" y="6785251"/>
            <a:ext cx="3278397" cy="3791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41"/>
              </a:lnSpc>
            </a:pPr>
            <a:r>
              <a:rPr lang="en-US" sz="2243" b="1">
                <a:solidFill>
                  <a:srgbClr val="FFFFFF"/>
                </a:solidFill>
                <a:latin typeface="Gotham Bold"/>
                <a:ea typeface="Gotham Bold"/>
                <a:cs typeface="Gotham Bold"/>
                <a:sym typeface="Gotham Bold"/>
              </a:rPr>
              <a:t>CONFORT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14308995" y="6817753"/>
            <a:ext cx="3278397" cy="3791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41"/>
              </a:lnSpc>
            </a:pPr>
            <a:r>
              <a:rPr lang="en-US" sz="2243" b="1">
                <a:solidFill>
                  <a:srgbClr val="FFFFFF"/>
                </a:solidFill>
                <a:latin typeface="Gotham Bold"/>
                <a:ea typeface="Gotham Bold"/>
                <a:cs typeface="Gotham Bold"/>
                <a:sym typeface="Gotham Bold"/>
              </a:rPr>
              <a:t>ANTECAMARA</a:t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709998" y="7393047"/>
            <a:ext cx="3032672" cy="20529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43"/>
              </a:lnSpc>
            </a:pPr>
            <a:r>
              <a:rPr lang="en-US" sz="1673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espacio aislado térmicamente diseñado para mantener productos a temperaturas de congelación (-18°C o menos) para su conservación a largo plazo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5362744" y="7348186"/>
            <a:ext cx="3032672" cy="20616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43"/>
              </a:lnSpc>
            </a:pPr>
            <a:r>
              <a:rPr lang="en-US" sz="1673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espacio diseñado para mantener productos a bajas temperaturas, prolongando su vida útil y evitando la proliferación de bacterias. Son esenciales en industrias como la alimentaria, </a:t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9685170" y="7348186"/>
            <a:ext cx="3032672" cy="29388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61344" lvl="1" indent="-180672" algn="l">
              <a:lnSpc>
                <a:spcPts val="2343"/>
              </a:lnSpc>
              <a:buFont typeface="Arial"/>
              <a:buChar char="•"/>
            </a:pPr>
            <a:r>
              <a:rPr lang="en-US" sz="1673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Prolongación de la vida útil: Ayudan a mantener la frescura y calidad de los productos por más tiempo. </a:t>
            </a:r>
          </a:p>
          <a:p>
            <a:pPr marL="361344" lvl="1" indent="-180672" algn="l">
              <a:lnSpc>
                <a:spcPts val="2343"/>
              </a:lnSpc>
              <a:buFont typeface="Arial"/>
              <a:buChar char="•"/>
            </a:pPr>
            <a:r>
              <a:rPr lang="en-US" sz="1673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Reducción de pérdidas: Minimiza la pérdida de productos debido a la descomposición. </a:t>
            </a:r>
          </a:p>
          <a:p>
            <a:pPr algn="ctr">
              <a:lnSpc>
                <a:spcPts val="2343"/>
              </a:lnSpc>
            </a:pPr>
            <a:r>
              <a:rPr lang="en-US" sz="1673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 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14405952" y="7348186"/>
            <a:ext cx="3032672" cy="20616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43"/>
              </a:lnSpc>
            </a:pPr>
            <a:r>
              <a:rPr lang="en-US" sz="1673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Espacio adicional antes de una cámara frigorífica, diseñado para minimizar la pérdida de temperatura y energía cuando se abre la puerta principal de la cámara.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4E8A98">
                <a:alpha val="100000"/>
              </a:srgbClr>
            </a:gs>
            <a:gs pos="50000">
              <a:srgbClr val="221F44">
                <a:alpha val="100000"/>
              </a:srgbClr>
            </a:gs>
            <a:gs pos="100000">
              <a:srgbClr val="295373">
                <a:alpha val="100000"/>
              </a:srgb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330634" y="3219612"/>
            <a:ext cx="20949268" cy="8301147"/>
          </a:xfrm>
          <a:custGeom>
            <a:avLst/>
            <a:gdLst/>
            <a:ahLst/>
            <a:cxnLst/>
            <a:rect l="l" t="t" r="r" b="b"/>
            <a:pathLst>
              <a:path w="20949268" h="8301147">
                <a:moveTo>
                  <a:pt x="0" y="0"/>
                </a:moveTo>
                <a:lnTo>
                  <a:pt x="20949268" y="0"/>
                </a:lnTo>
                <a:lnTo>
                  <a:pt x="20949268" y="8301148"/>
                </a:lnTo>
                <a:lnTo>
                  <a:pt x="0" y="830114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3" name="Freeform 3"/>
          <p:cNvSpPr/>
          <p:nvPr/>
        </p:nvSpPr>
        <p:spPr>
          <a:xfrm flipV="1">
            <a:off x="-200597" y="0"/>
            <a:ext cx="5041103" cy="4114800"/>
          </a:xfrm>
          <a:custGeom>
            <a:avLst/>
            <a:gdLst/>
            <a:ahLst/>
            <a:cxnLst/>
            <a:rect l="l" t="t" r="r" b="b"/>
            <a:pathLst>
              <a:path w="5041103" h="4114800">
                <a:moveTo>
                  <a:pt x="0" y="4114800"/>
                </a:moveTo>
                <a:lnTo>
                  <a:pt x="5041103" y="4114800"/>
                </a:lnTo>
                <a:lnTo>
                  <a:pt x="5041103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4" name="Freeform 4"/>
          <p:cNvSpPr/>
          <p:nvPr/>
        </p:nvSpPr>
        <p:spPr>
          <a:xfrm flipH="1" flipV="1">
            <a:off x="13447494" y="0"/>
            <a:ext cx="5041103" cy="4114800"/>
          </a:xfrm>
          <a:custGeom>
            <a:avLst/>
            <a:gdLst/>
            <a:ahLst/>
            <a:cxnLst/>
            <a:rect l="l" t="t" r="r" b="b"/>
            <a:pathLst>
              <a:path w="5041103" h="4114800">
                <a:moveTo>
                  <a:pt x="5041103" y="4114800"/>
                </a:moveTo>
                <a:lnTo>
                  <a:pt x="0" y="4114800"/>
                </a:lnTo>
                <a:lnTo>
                  <a:pt x="0" y="0"/>
                </a:lnTo>
                <a:lnTo>
                  <a:pt x="5041103" y="0"/>
                </a:lnTo>
                <a:lnTo>
                  <a:pt x="5041103" y="411480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5" name="Freeform 5"/>
          <p:cNvSpPr/>
          <p:nvPr/>
        </p:nvSpPr>
        <p:spPr>
          <a:xfrm>
            <a:off x="114101" y="3055336"/>
            <a:ext cx="18059799" cy="4176328"/>
          </a:xfrm>
          <a:custGeom>
            <a:avLst/>
            <a:gdLst/>
            <a:ahLst/>
            <a:cxnLst/>
            <a:rect l="l" t="t" r="r" b="b"/>
            <a:pathLst>
              <a:path w="18059799" h="4176328">
                <a:moveTo>
                  <a:pt x="0" y="0"/>
                </a:moveTo>
                <a:lnTo>
                  <a:pt x="18059798" y="0"/>
                </a:lnTo>
                <a:lnTo>
                  <a:pt x="18059798" y="4176328"/>
                </a:lnTo>
                <a:lnTo>
                  <a:pt x="0" y="417632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grpSp>
        <p:nvGrpSpPr>
          <p:cNvPr id="6" name="Group 6"/>
          <p:cNvGrpSpPr/>
          <p:nvPr/>
        </p:nvGrpSpPr>
        <p:grpSpPr>
          <a:xfrm>
            <a:off x="531031" y="3454926"/>
            <a:ext cx="3929773" cy="3377149"/>
            <a:chOff x="0" y="0"/>
            <a:chExt cx="812800" cy="698500"/>
          </a:xfrm>
        </p:grpSpPr>
        <p:sp>
          <p:nvSpPr>
            <p:cNvPr id="7" name="Freeform 7"/>
            <p:cNvSpPr/>
            <p:nvPr/>
          </p:nvSpPr>
          <p:spPr>
            <a:xfrm>
              <a:off x="3026" y="0"/>
              <a:ext cx="806747" cy="698500"/>
            </a:xfrm>
            <a:custGeom>
              <a:avLst/>
              <a:gdLst/>
              <a:ahLst/>
              <a:cxnLst/>
              <a:rect l="l" t="t" r="r" b="b"/>
              <a:pathLst>
                <a:path w="806747" h="698500">
                  <a:moveTo>
                    <a:pt x="801848" y="362873"/>
                  </a:moveTo>
                  <a:lnTo>
                    <a:pt x="614500" y="684877"/>
                  </a:lnTo>
                  <a:cubicBezTo>
                    <a:pt x="609593" y="693311"/>
                    <a:pt x="600571" y="698500"/>
                    <a:pt x="590813" y="698500"/>
                  </a:cubicBezTo>
                  <a:lnTo>
                    <a:pt x="215935" y="698500"/>
                  </a:lnTo>
                  <a:cubicBezTo>
                    <a:pt x="206177" y="698500"/>
                    <a:pt x="197155" y="693311"/>
                    <a:pt x="192248" y="684877"/>
                  </a:cubicBezTo>
                  <a:lnTo>
                    <a:pt x="4900" y="362873"/>
                  </a:lnTo>
                  <a:cubicBezTo>
                    <a:pt x="0" y="354452"/>
                    <a:pt x="0" y="344048"/>
                    <a:pt x="4900" y="335627"/>
                  </a:cubicBezTo>
                  <a:lnTo>
                    <a:pt x="192248" y="13623"/>
                  </a:lnTo>
                  <a:cubicBezTo>
                    <a:pt x="197155" y="5189"/>
                    <a:pt x="206177" y="0"/>
                    <a:pt x="215935" y="0"/>
                  </a:cubicBezTo>
                  <a:lnTo>
                    <a:pt x="590813" y="0"/>
                  </a:lnTo>
                  <a:cubicBezTo>
                    <a:pt x="600571" y="0"/>
                    <a:pt x="609593" y="5189"/>
                    <a:pt x="614500" y="13623"/>
                  </a:cubicBezTo>
                  <a:lnTo>
                    <a:pt x="801848" y="335627"/>
                  </a:lnTo>
                  <a:cubicBezTo>
                    <a:pt x="806748" y="344048"/>
                    <a:pt x="806748" y="354452"/>
                    <a:pt x="801848" y="362873"/>
                  </a:cubicBezTo>
                  <a:close/>
                </a:path>
              </a:pathLst>
            </a:custGeom>
            <a:blipFill>
              <a:blip r:embed="rId8"/>
              <a:stretch>
                <a:fillRect l="-27799" r="-27799"/>
              </a:stretch>
            </a:blipFill>
          </p:spPr>
          <p:txBody>
            <a:bodyPr/>
            <a:lstStyle/>
            <a:p>
              <a:endParaRPr lang="es-MX"/>
            </a:p>
          </p:txBody>
        </p:sp>
      </p:grpSp>
      <p:sp>
        <p:nvSpPr>
          <p:cNvPr id="8" name="Freeform 8"/>
          <p:cNvSpPr/>
          <p:nvPr/>
        </p:nvSpPr>
        <p:spPr>
          <a:xfrm>
            <a:off x="671511" y="231694"/>
            <a:ext cx="2133508" cy="2133508"/>
          </a:xfrm>
          <a:custGeom>
            <a:avLst/>
            <a:gdLst/>
            <a:ahLst/>
            <a:cxnLst/>
            <a:rect l="l" t="t" r="r" b="b"/>
            <a:pathLst>
              <a:path w="2133508" h="2133508">
                <a:moveTo>
                  <a:pt x="0" y="0"/>
                </a:moveTo>
                <a:lnTo>
                  <a:pt x="2133507" y="0"/>
                </a:lnTo>
                <a:lnTo>
                  <a:pt x="2133507" y="2133507"/>
                </a:lnTo>
                <a:lnTo>
                  <a:pt x="0" y="2133507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grpSp>
        <p:nvGrpSpPr>
          <p:cNvPr id="9" name="Group 9"/>
          <p:cNvGrpSpPr/>
          <p:nvPr/>
        </p:nvGrpSpPr>
        <p:grpSpPr>
          <a:xfrm>
            <a:off x="4958564" y="3454926"/>
            <a:ext cx="3929773" cy="3377149"/>
            <a:chOff x="0" y="0"/>
            <a:chExt cx="812800" cy="698500"/>
          </a:xfrm>
        </p:grpSpPr>
        <p:sp>
          <p:nvSpPr>
            <p:cNvPr id="10" name="Freeform 10"/>
            <p:cNvSpPr/>
            <p:nvPr/>
          </p:nvSpPr>
          <p:spPr>
            <a:xfrm>
              <a:off x="3026" y="0"/>
              <a:ext cx="806747" cy="698500"/>
            </a:xfrm>
            <a:custGeom>
              <a:avLst/>
              <a:gdLst/>
              <a:ahLst/>
              <a:cxnLst/>
              <a:rect l="l" t="t" r="r" b="b"/>
              <a:pathLst>
                <a:path w="806747" h="698500">
                  <a:moveTo>
                    <a:pt x="801848" y="362873"/>
                  </a:moveTo>
                  <a:lnTo>
                    <a:pt x="614500" y="684877"/>
                  </a:lnTo>
                  <a:cubicBezTo>
                    <a:pt x="609593" y="693311"/>
                    <a:pt x="600571" y="698500"/>
                    <a:pt x="590813" y="698500"/>
                  </a:cubicBezTo>
                  <a:lnTo>
                    <a:pt x="215935" y="698500"/>
                  </a:lnTo>
                  <a:cubicBezTo>
                    <a:pt x="206177" y="698500"/>
                    <a:pt x="197155" y="693311"/>
                    <a:pt x="192248" y="684877"/>
                  </a:cubicBezTo>
                  <a:lnTo>
                    <a:pt x="4900" y="362873"/>
                  </a:lnTo>
                  <a:cubicBezTo>
                    <a:pt x="0" y="354452"/>
                    <a:pt x="0" y="344048"/>
                    <a:pt x="4900" y="335627"/>
                  </a:cubicBezTo>
                  <a:lnTo>
                    <a:pt x="192248" y="13623"/>
                  </a:lnTo>
                  <a:cubicBezTo>
                    <a:pt x="197155" y="5189"/>
                    <a:pt x="206177" y="0"/>
                    <a:pt x="215935" y="0"/>
                  </a:cubicBezTo>
                  <a:lnTo>
                    <a:pt x="590813" y="0"/>
                  </a:lnTo>
                  <a:cubicBezTo>
                    <a:pt x="600571" y="0"/>
                    <a:pt x="609593" y="5189"/>
                    <a:pt x="614500" y="13623"/>
                  </a:cubicBezTo>
                  <a:lnTo>
                    <a:pt x="801848" y="335627"/>
                  </a:lnTo>
                  <a:cubicBezTo>
                    <a:pt x="806748" y="344048"/>
                    <a:pt x="806748" y="354452"/>
                    <a:pt x="801848" y="362873"/>
                  </a:cubicBezTo>
                  <a:close/>
                </a:path>
              </a:pathLst>
            </a:custGeom>
            <a:blipFill>
              <a:blip r:embed="rId10"/>
              <a:stretch>
                <a:fillRect l="-7674" r="-7674"/>
              </a:stretch>
            </a:blipFill>
          </p:spPr>
          <p:txBody>
            <a:bodyPr/>
            <a:lstStyle/>
            <a:p>
              <a:endParaRPr lang="es-MX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9386096" y="3454926"/>
            <a:ext cx="3929773" cy="3377149"/>
            <a:chOff x="0" y="0"/>
            <a:chExt cx="812800" cy="698500"/>
          </a:xfrm>
        </p:grpSpPr>
        <p:sp>
          <p:nvSpPr>
            <p:cNvPr id="12" name="Freeform 12"/>
            <p:cNvSpPr/>
            <p:nvPr/>
          </p:nvSpPr>
          <p:spPr>
            <a:xfrm>
              <a:off x="3026" y="0"/>
              <a:ext cx="806747" cy="698500"/>
            </a:xfrm>
            <a:custGeom>
              <a:avLst/>
              <a:gdLst/>
              <a:ahLst/>
              <a:cxnLst/>
              <a:rect l="l" t="t" r="r" b="b"/>
              <a:pathLst>
                <a:path w="806747" h="698500">
                  <a:moveTo>
                    <a:pt x="801848" y="362873"/>
                  </a:moveTo>
                  <a:lnTo>
                    <a:pt x="614500" y="684877"/>
                  </a:lnTo>
                  <a:cubicBezTo>
                    <a:pt x="609593" y="693311"/>
                    <a:pt x="600571" y="698500"/>
                    <a:pt x="590813" y="698500"/>
                  </a:cubicBezTo>
                  <a:lnTo>
                    <a:pt x="215935" y="698500"/>
                  </a:lnTo>
                  <a:cubicBezTo>
                    <a:pt x="206177" y="698500"/>
                    <a:pt x="197155" y="693311"/>
                    <a:pt x="192248" y="684877"/>
                  </a:cubicBezTo>
                  <a:lnTo>
                    <a:pt x="4900" y="362873"/>
                  </a:lnTo>
                  <a:cubicBezTo>
                    <a:pt x="0" y="354452"/>
                    <a:pt x="0" y="344048"/>
                    <a:pt x="4900" y="335627"/>
                  </a:cubicBezTo>
                  <a:lnTo>
                    <a:pt x="192248" y="13623"/>
                  </a:lnTo>
                  <a:cubicBezTo>
                    <a:pt x="197155" y="5189"/>
                    <a:pt x="206177" y="0"/>
                    <a:pt x="215935" y="0"/>
                  </a:cubicBezTo>
                  <a:lnTo>
                    <a:pt x="590813" y="0"/>
                  </a:lnTo>
                  <a:cubicBezTo>
                    <a:pt x="600571" y="0"/>
                    <a:pt x="609593" y="5189"/>
                    <a:pt x="614500" y="13623"/>
                  </a:cubicBezTo>
                  <a:lnTo>
                    <a:pt x="801848" y="335627"/>
                  </a:lnTo>
                  <a:cubicBezTo>
                    <a:pt x="806748" y="344048"/>
                    <a:pt x="806748" y="354452"/>
                    <a:pt x="801848" y="362873"/>
                  </a:cubicBezTo>
                  <a:close/>
                </a:path>
              </a:pathLst>
            </a:custGeom>
            <a:blipFill>
              <a:blip r:embed="rId11"/>
              <a:stretch>
                <a:fillRect l="-53388" r="-53388"/>
              </a:stretch>
            </a:blipFill>
          </p:spPr>
          <p:txBody>
            <a:bodyPr/>
            <a:lstStyle/>
            <a:p>
              <a:endParaRPr lang="es-MX"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3813628" y="3454926"/>
            <a:ext cx="3929773" cy="3377149"/>
            <a:chOff x="0" y="0"/>
            <a:chExt cx="812800" cy="698500"/>
          </a:xfrm>
        </p:grpSpPr>
        <p:sp>
          <p:nvSpPr>
            <p:cNvPr id="14" name="Freeform 14"/>
            <p:cNvSpPr/>
            <p:nvPr/>
          </p:nvSpPr>
          <p:spPr>
            <a:xfrm>
              <a:off x="3026" y="0"/>
              <a:ext cx="806747" cy="698500"/>
            </a:xfrm>
            <a:custGeom>
              <a:avLst/>
              <a:gdLst/>
              <a:ahLst/>
              <a:cxnLst/>
              <a:rect l="l" t="t" r="r" b="b"/>
              <a:pathLst>
                <a:path w="806747" h="698500">
                  <a:moveTo>
                    <a:pt x="801848" y="362873"/>
                  </a:moveTo>
                  <a:lnTo>
                    <a:pt x="614500" y="684877"/>
                  </a:lnTo>
                  <a:cubicBezTo>
                    <a:pt x="609593" y="693311"/>
                    <a:pt x="600571" y="698500"/>
                    <a:pt x="590813" y="698500"/>
                  </a:cubicBezTo>
                  <a:lnTo>
                    <a:pt x="215935" y="698500"/>
                  </a:lnTo>
                  <a:cubicBezTo>
                    <a:pt x="206177" y="698500"/>
                    <a:pt x="197155" y="693311"/>
                    <a:pt x="192248" y="684877"/>
                  </a:cubicBezTo>
                  <a:lnTo>
                    <a:pt x="4900" y="362873"/>
                  </a:lnTo>
                  <a:cubicBezTo>
                    <a:pt x="0" y="354452"/>
                    <a:pt x="0" y="344048"/>
                    <a:pt x="4900" y="335627"/>
                  </a:cubicBezTo>
                  <a:lnTo>
                    <a:pt x="192248" y="13623"/>
                  </a:lnTo>
                  <a:cubicBezTo>
                    <a:pt x="197155" y="5189"/>
                    <a:pt x="206177" y="0"/>
                    <a:pt x="215935" y="0"/>
                  </a:cubicBezTo>
                  <a:lnTo>
                    <a:pt x="590813" y="0"/>
                  </a:lnTo>
                  <a:cubicBezTo>
                    <a:pt x="600571" y="0"/>
                    <a:pt x="609593" y="5189"/>
                    <a:pt x="614500" y="13623"/>
                  </a:cubicBezTo>
                  <a:lnTo>
                    <a:pt x="801848" y="335627"/>
                  </a:lnTo>
                  <a:cubicBezTo>
                    <a:pt x="806748" y="344048"/>
                    <a:pt x="806748" y="354452"/>
                    <a:pt x="801848" y="362873"/>
                  </a:cubicBezTo>
                  <a:close/>
                </a:path>
              </a:pathLst>
            </a:custGeom>
            <a:blipFill>
              <a:blip r:embed="rId12"/>
              <a:stretch>
                <a:fillRect l="-8074" r="-8074"/>
              </a:stretch>
            </a:blipFill>
          </p:spPr>
          <p:txBody>
            <a:bodyPr/>
            <a:lstStyle/>
            <a:p>
              <a:endParaRPr lang="es-MX"/>
            </a:p>
          </p:txBody>
        </p:sp>
      </p:grpSp>
      <p:sp>
        <p:nvSpPr>
          <p:cNvPr id="15" name="TextBox 15"/>
          <p:cNvSpPr txBox="1"/>
          <p:nvPr/>
        </p:nvSpPr>
        <p:spPr>
          <a:xfrm>
            <a:off x="4378668" y="1038225"/>
            <a:ext cx="9530664" cy="10609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396"/>
              </a:lnSpc>
            </a:pPr>
            <a:r>
              <a:rPr lang="en-US" sz="7055" b="1">
                <a:solidFill>
                  <a:srgbClr val="FFFFFF"/>
                </a:solidFill>
                <a:latin typeface="Antonio Bold"/>
                <a:ea typeface="Antonio Bold"/>
                <a:cs typeface="Antonio Bold"/>
                <a:sym typeface="Antonio Bold"/>
              </a:rPr>
              <a:t>NOS ESPECIALIZAMOS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028700" y="7802749"/>
            <a:ext cx="2746880" cy="3990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05"/>
              </a:lnSpc>
            </a:pPr>
            <a:r>
              <a:rPr lang="en-US" sz="2289" b="1">
                <a:solidFill>
                  <a:srgbClr val="FFFFFF"/>
                </a:solidFill>
                <a:latin typeface="Gotham Bold"/>
                <a:ea typeface="Gotham Bold"/>
                <a:cs typeface="Gotham Bold"/>
                <a:sym typeface="Gotham Bold"/>
              </a:rPr>
              <a:t>OBRA CIVIL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4958564" y="7802749"/>
            <a:ext cx="3974652" cy="7990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05"/>
              </a:lnSpc>
            </a:pPr>
            <a:r>
              <a:rPr lang="en-US" sz="2289" b="1">
                <a:solidFill>
                  <a:srgbClr val="FFFFFF"/>
                </a:solidFill>
                <a:latin typeface="Gotham Bold"/>
                <a:ea typeface="Gotham Bold"/>
                <a:cs typeface="Gotham Bold"/>
                <a:sym typeface="Gotham Bold"/>
              </a:rPr>
              <a:t>ESTRUCTURA DE SOPORTE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9841423" y="7831826"/>
            <a:ext cx="2709027" cy="3990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05"/>
              </a:lnSpc>
            </a:pPr>
            <a:r>
              <a:rPr lang="en-US" sz="2289" b="1">
                <a:solidFill>
                  <a:srgbClr val="FFFFFF"/>
                </a:solidFill>
                <a:latin typeface="Gotham Bold"/>
                <a:ea typeface="Gotham Bold"/>
                <a:cs typeface="Gotham Bold"/>
                <a:sym typeface="Gotham Bold"/>
              </a:rPr>
              <a:t>ACABADOS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3909332" y="7831826"/>
            <a:ext cx="3117921" cy="3990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05"/>
              </a:lnSpc>
            </a:pPr>
            <a:r>
              <a:rPr lang="en-US" sz="2289" b="1">
                <a:solidFill>
                  <a:srgbClr val="FFFFFF"/>
                </a:solidFill>
                <a:latin typeface="Gotham Bold"/>
                <a:ea typeface="Gotham Bold"/>
                <a:cs typeface="Gotham Bold"/>
                <a:sym typeface="Gotham Bold"/>
              </a:rPr>
              <a:t>SELLADO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4E8A98">
                <a:alpha val="100000"/>
              </a:srgbClr>
            </a:gs>
            <a:gs pos="50000">
              <a:srgbClr val="221F44">
                <a:alpha val="100000"/>
              </a:srgbClr>
            </a:gs>
            <a:gs pos="100000">
              <a:srgbClr val="295373">
                <a:alpha val="100000"/>
              </a:srgb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330634" y="3219612"/>
            <a:ext cx="20949268" cy="8301147"/>
          </a:xfrm>
          <a:custGeom>
            <a:avLst/>
            <a:gdLst/>
            <a:ahLst/>
            <a:cxnLst/>
            <a:rect l="l" t="t" r="r" b="b"/>
            <a:pathLst>
              <a:path w="20949268" h="8301147">
                <a:moveTo>
                  <a:pt x="0" y="0"/>
                </a:moveTo>
                <a:lnTo>
                  <a:pt x="20949268" y="0"/>
                </a:lnTo>
                <a:lnTo>
                  <a:pt x="20949268" y="8301148"/>
                </a:lnTo>
                <a:lnTo>
                  <a:pt x="0" y="830114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grpSp>
        <p:nvGrpSpPr>
          <p:cNvPr id="3" name="Group 3"/>
          <p:cNvGrpSpPr/>
          <p:nvPr/>
        </p:nvGrpSpPr>
        <p:grpSpPr>
          <a:xfrm>
            <a:off x="13756505" y="812638"/>
            <a:ext cx="3502795" cy="1671515"/>
            <a:chOff x="0" y="0"/>
            <a:chExt cx="922547" cy="44023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922547" cy="440234"/>
            </a:xfrm>
            <a:custGeom>
              <a:avLst/>
              <a:gdLst/>
              <a:ahLst/>
              <a:cxnLst/>
              <a:rect l="l" t="t" r="r" b="b"/>
              <a:pathLst>
                <a:path w="922547" h="440234">
                  <a:moveTo>
                    <a:pt x="44204" y="0"/>
                  </a:moveTo>
                  <a:lnTo>
                    <a:pt x="878342" y="0"/>
                  </a:lnTo>
                  <a:cubicBezTo>
                    <a:pt x="902756" y="0"/>
                    <a:pt x="922547" y="19791"/>
                    <a:pt x="922547" y="44204"/>
                  </a:cubicBezTo>
                  <a:lnTo>
                    <a:pt x="922547" y="396030"/>
                  </a:lnTo>
                  <a:cubicBezTo>
                    <a:pt x="922547" y="407754"/>
                    <a:pt x="917890" y="418997"/>
                    <a:pt x="909600" y="427287"/>
                  </a:cubicBezTo>
                  <a:cubicBezTo>
                    <a:pt x="901310" y="435577"/>
                    <a:pt x="890066" y="440234"/>
                    <a:pt x="878342" y="440234"/>
                  </a:cubicBezTo>
                  <a:lnTo>
                    <a:pt x="44204" y="440234"/>
                  </a:lnTo>
                  <a:cubicBezTo>
                    <a:pt x="19791" y="440234"/>
                    <a:pt x="0" y="420443"/>
                    <a:pt x="0" y="396030"/>
                  </a:cubicBezTo>
                  <a:lnTo>
                    <a:pt x="0" y="44204"/>
                  </a:lnTo>
                  <a:cubicBezTo>
                    <a:pt x="0" y="19791"/>
                    <a:pt x="19791" y="0"/>
                    <a:pt x="44204" y="0"/>
                  </a:cubicBezTo>
                  <a:close/>
                </a:path>
              </a:pathLst>
            </a:custGeom>
            <a:solidFill>
              <a:srgbClr val="286781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922547" cy="4783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3756505" y="3153655"/>
            <a:ext cx="3502795" cy="1671515"/>
            <a:chOff x="0" y="0"/>
            <a:chExt cx="922547" cy="440234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922547" cy="440234"/>
            </a:xfrm>
            <a:custGeom>
              <a:avLst/>
              <a:gdLst/>
              <a:ahLst/>
              <a:cxnLst/>
              <a:rect l="l" t="t" r="r" b="b"/>
              <a:pathLst>
                <a:path w="922547" h="440234">
                  <a:moveTo>
                    <a:pt x="44204" y="0"/>
                  </a:moveTo>
                  <a:lnTo>
                    <a:pt x="878342" y="0"/>
                  </a:lnTo>
                  <a:cubicBezTo>
                    <a:pt x="902756" y="0"/>
                    <a:pt x="922547" y="19791"/>
                    <a:pt x="922547" y="44204"/>
                  </a:cubicBezTo>
                  <a:lnTo>
                    <a:pt x="922547" y="396030"/>
                  </a:lnTo>
                  <a:cubicBezTo>
                    <a:pt x="922547" y="407754"/>
                    <a:pt x="917890" y="418997"/>
                    <a:pt x="909600" y="427287"/>
                  </a:cubicBezTo>
                  <a:cubicBezTo>
                    <a:pt x="901310" y="435577"/>
                    <a:pt x="890066" y="440234"/>
                    <a:pt x="878342" y="440234"/>
                  </a:cubicBezTo>
                  <a:lnTo>
                    <a:pt x="44204" y="440234"/>
                  </a:lnTo>
                  <a:cubicBezTo>
                    <a:pt x="19791" y="440234"/>
                    <a:pt x="0" y="420443"/>
                    <a:pt x="0" y="396030"/>
                  </a:cubicBezTo>
                  <a:lnTo>
                    <a:pt x="0" y="44204"/>
                  </a:lnTo>
                  <a:cubicBezTo>
                    <a:pt x="0" y="19791"/>
                    <a:pt x="19791" y="0"/>
                    <a:pt x="44204" y="0"/>
                  </a:cubicBezTo>
                  <a:close/>
                </a:path>
              </a:pathLst>
            </a:custGeom>
            <a:solidFill>
              <a:srgbClr val="286781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922547" cy="4783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3756505" y="5661970"/>
            <a:ext cx="3502795" cy="1671515"/>
            <a:chOff x="0" y="0"/>
            <a:chExt cx="922547" cy="440234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922547" cy="440234"/>
            </a:xfrm>
            <a:custGeom>
              <a:avLst/>
              <a:gdLst/>
              <a:ahLst/>
              <a:cxnLst/>
              <a:rect l="l" t="t" r="r" b="b"/>
              <a:pathLst>
                <a:path w="922547" h="440234">
                  <a:moveTo>
                    <a:pt x="44204" y="0"/>
                  </a:moveTo>
                  <a:lnTo>
                    <a:pt x="878342" y="0"/>
                  </a:lnTo>
                  <a:cubicBezTo>
                    <a:pt x="902756" y="0"/>
                    <a:pt x="922547" y="19791"/>
                    <a:pt x="922547" y="44204"/>
                  </a:cubicBezTo>
                  <a:lnTo>
                    <a:pt x="922547" y="396030"/>
                  </a:lnTo>
                  <a:cubicBezTo>
                    <a:pt x="922547" y="407754"/>
                    <a:pt x="917890" y="418997"/>
                    <a:pt x="909600" y="427287"/>
                  </a:cubicBezTo>
                  <a:cubicBezTo>
                    <a:pt x="901310" y="435577"/>
                    <a:pt x="890066" y="440234"/>
                    <a:pt x="878342" y="440234"/>
                  </a:cubicBezTo>
                  <a:lnTo>
                    <a:pt x="44204" y="440234"/>
                  </a:lnTo>
                  <a:cubicBezTo>
                    <a:pt x="19791" y="440234"/>
                    <a:pt x="0" y="420443"/>
                    <a:pt x="0" y="396030"/>
                  </a:cubicBezTo>
                  <a:lnTo>
                    <a:pt x="0" y="44204"/>
                  </a:lnTo>
                  <a:cubicBezTo>
                    <a:pt x="0" y="19791"/>
                    <a:pt x="19791" y="0"/>
                    <a:pt x="44204" y="0"/>
                  </a:cubicBezTo>
                  <a:close/>
                </a:path>
              </a:pathLst>
            </a:custGeom>
            <a:solidFill>
              <a:srgbClr val="286781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922547" cy="4783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3794712" y="8171685"/>
            <a:ext cx="3502795" cy="1671515"/>
            <a:chOff x="0" y="0"/>
            <a:chExt cx="922547" cy="440234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922547" cy="440234"/>
            </a:xfrm>
            <a:custGeom>
              <a:avLst/>
              <a:gdLst/>
              <a:ahLst/>
              <a:cxnLst/>
              <a:rect l="l" t="t" r="r" b="b"/>
              <a:pathLst>
                <a:path w="922547" h="440234">
                  <a:moveTo>
                    <a:pt x="44204" y="0"/>
                  </a:moveTo>
                  <a:lnTo>
                    <a:pt x="878342" y="0"/>
                  </a:lnTo>
                  <a:cubicBezTo>
                    <a:pt x="902756" y="0"/>
                    <a:pt x="922547" y="19791"/>
                    <a:pt x="922547" y="44204"/>
                  </a:cubicBezTo>
                  <a:lnTo>
                    <a:pt x="922547" y="396030"/>
                  </a:lnTo>
                  <a:cubicBezTo>
                    <a:pt x="922547" y="407754"/>
                    <a:pt x="917890" y="418997"/>
                    <a:pt x="909600" y="427287"/>
                  </a:cubicBezTo>
                  <a:cubicBezTo>
                    <a:pt x="901310" y="435577"/>
                    <a:pt x="890066" y="440234"/>
                    <a:pt x="878342" y="440234"/>
                  </a:cubicBezTo>
                  <a:lnTo>
                    <a:pt x="44204" y="440234"/>
                  </a:lnTo>
                  <a:cubicBezTo>
                    <a:pt x="19791" y="440234"/>
                    <a:pt x="0" y="420443"/>
                    <a:pt x="0" y="396030"/>
                  </a:cubicBezTo>
                  <a:lnTo>
                    <a:pt x="0" y="44204"/>
                  </a:lnTo>
                  <a:cubicBezTo>
                    <a:pt x="0" y="19791"/>
                    <a:pt x="19791" y="0"/>
                    <a:pt x="44204" y="0"/>
                  </a:cubicBezTo>
                  <a:close/>
                </a:path>
              </a:pathLst>
            </a:custGeom>
            <a:solidFill>
              <a:srgbClr val="286781"/>
            </a:solidFill>
          </p:spPr>
          <p:txBody>
            <a:bodyPr/>
            <a:lstStyle/>
            <a:p>
              <a:endParaRPr lang="es-MX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922547" cy="4783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10277016" y="876146"/>
            <a:ext cx="2332822" cy="2020119"/>
            <a:chOff x="0" y="0"/>
            <a:chExt cx="4282440" cy="37084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4282440" cy="3708400"/>
            </a:xfrm>
            <a:custGeom>
              <a:avLst/>
              <a:gdLst/>
              <a:ahLst/>
              <a:cxnLst/>
              <a:rect l="l" t="t" r="r" b="b"/>
              <a:pathLst>
                <a:path w="4282440" h="3708400">
                  <a:moveTo>
                    <a:pt x="3211830" y="0"/>
                  </a:moveTo>
                  <a:lnTo>
                    <a:pt x="1070610" y="0"/>
                  </a:lnTo>
                  <a:lnTo>
                    <a:pt x="0" y="1854200"/>
                  </a:lnTo>
                  <a:lnTo>
                    <a:pt x="1070610" y="3708400"/>
                  </a:lnTo>
                  <a:lnTo>
                    <a:pt x="3211830" y="3708400"/>
                  </a:lnTo>
                  <a:lnTo>
                    <a:pt x="4282440" y="1854200"/>
                  </a:lnTo>
                  <a:close/>
                </a:path>
              </a:pathLst>
            </a:custGeom>
            <a:blipFill>
              <a:blip r:embed="rId4"/>
              <a:stretch>
                <a:fillRect t="-6217" b="-6217"/>
              </a:stretch>
            </a:blipFill>
          </p:spPr>
          <p:txBody>
            <a:bodyPr/>
            <a:lstStyle/>
            <a:p>
              <a:endParaRPr lang="es-MX"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10277016" y="3182015"/>
            <a:ext cx="2332822" cy="2020119"/>
            <a:chOff x="0" y="0"/>
            <a:chExt cx="4282440" cy="37084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4282440" cy="3708400"/>
            </a:xfrm>
            <a:custGeom>
              <a:avLst/>
              <a:gdLst/>
              <a:ahLst/>
              <a:cxnLst/>
              <a:rect l="l" t="t" r="r" b="b"/>
              <a:pathLst>
                <a:path w="4282440" h="3708400">
                  <a:moveTo>
                    <a:pt x="3211830" y="0"/>
                  </a:moveTo>
                  <a:lnTo>
                    <a:pt x="1070610" y="0"/>
                  </a:lnTo>
                  <a:lnTo>
                    <a:pt x="0" y="1854200"/>
                  </a:lnTo>
                  <a:lnTo>
                    <a:pt x="1070610" y="3708400"/>
                  </a:lnTo>
                  <a:lnTo>
                    <a:pt x="3211830" y="3708400"/>
                  </a:lnTo>
                  <a:lnTo>
                    <a:pt x="4282440" y="1854200"/>
                  </a:lnTo>
                  <a:close/>
                </a:path>
              </a:pathLst>
            </a:custGeom>
            <a:blipFill>
              <a:blip r:embed="rId5"/>
              <a:stretch>
                <a:fillRect l="-7412" r="-7412"/>
              </a:stretch>
            </a:blipFill>
          </p:spPr>
          <p:txBody>
            <a:bodyPr/>
            <a:lstStyle/>
            <a:p>
              <a:endParaRPr lang="es-MX"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10277016" y="5487668"/>
            <a:ext cx="2332822" cy="2020119"/>
            <a:chOff x="0" y="0"/>
            <a:chExt cx="4282440" cy="3708400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4282440" cy="3708400"/>
            </a:xfrm>
            <a:custGeom>
              <a:avLst/>
              <a:gdLst/>
              <a:ahLst/>
              <a:cxnLst/>
              <a:rect l="l" t="t" r="r" b="b"/>
              <a:pathLst>
                <a:path w="4282440" h="3708400">
                  <a:moveTo>
                    <a:pt x="3211830" y="0"/>
                  </a:moveTo>
                  <a:lnTo>
                    <a:pt x="1070610" y="0"/>
                  </a:lnTo>
                  <a:lnTo>
                    <a:pt x="0" y="1854200"/>
                  </a:lnTo>
                  <a:lnTo>
                    <a:pt x="1070610" y="3708400"/>
                  </a:lnTo>
                  <a:lnTo>
                    <a:pt x="3211830" y="3708400"/>
                  </a:lnTo>
                  <a:lnTo>
                    <a:pt x="4282440" y="1854200"/>
                  </a:lnTo>
                  <a:close/>
                </a:path>
              </a:pathLst>
            </a:custGeom>
            <a:blipFill>
              <a:blip r:embed="rId6"/>
              <a:stretch>
                <a:fillRect l="-30281" r="-30281"/>
              </a:stretch>
            </a:blipFill>
          </p:spPr>
          <p:txBody>
            <a:bodyPr/>
            <a:lstStyle/>
            <a:p>
              <a:endParaRPr lang="es-MX"/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10277016" y="7823081"/>
            <a:ext cx="2332822" cy="2020119"/>
            <a:chOff x="0" y="0"/>
            <a:chExt cx="4282440" cy="3708400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4282440" cy="3708400"/>
            </a:xfrm>
            <a:custGeom>
              <a:avLst/>
              <a:gdLst/>
              <a:ahLst/>
              <a:cxnLst/>
              <a:rect l="l" t="t" r="r" b="b"/>
              <a:pathLst>
                <a:path w="4282440" h="3708400">
                  <a:moveTo>
                    <a:pt x="3211830" y="0"/>
                  </a:moveTo>
                  <a:lnTo>
                    <a:pt x="1070610" y="0"/>
                  </a:lnTo>
                  <a:lnTo>
                    <a:pt x="0" y="1854200"/>
                  </a:lnTo>
                  <a:lnTo>
                    <a:pt x="1070610" y="3708400"/>
                  </a:lnTo>
                  <a:lnTo>
                    <a:pt x="3211830" y="3708400"/>
                  </a:lnTo>
                  <a:lnTo>
                    <a:pt x="4282440" y="1854200"/>
                  </a:lnTo>
                  <a:close/>
                </a:path>
              </a:pathLst>
            </a:custGeom>
            <a:blipFill>
              <a:blip r:embed="rId7"/>
              <a:stretch>
                <a:fillRect l="-11166" r="-11166"/>
              </a:stretch>
            </a:blipFill>
          </p:spPr>
          <p:txBody>
            <a:bodyPr/>
            <a:lstStyle/>
            <a:p>
              <a:endParaRPr lang="es-MX"/>
            </a:p>
          </p:txBody>
        </p:sp>
      </p:grpSp>
      <p:sp>
        <p:nvSpPr>
          <p:cNvPr id="23" name="Freeform 23"/>
          <p:cNvSpPr/>
          <p:nvPr/>
        </p:nvSpPr>
        <p:spPr>
          <a:xfrm>
            <a:off x="671511" y="231694"/>
            <a:ext cx="2133508" cy="2133508"/>
          </a:xfrm>
          <a:custGeom>
            <a:avLst/>
            <a:gdLst/>
            <a:ahLst/>
            <a:cxnLst/>
            <a:rect l="l" t="t" r="r" b="b"/>
            <a:pathLst>
              <a:path w="2133508" h="2133508">
                <a:moveTo>
                  <a:pt x="0" y="0"/>
                </a:moveTo>
                <a:lnTo>
                  <a:pt x="2133507" y="0"/>
                </a:lnTo>
                <a:lnTo>
                  <a:pt x="2133507" y="2133507"/>
                </a:lnTo>
                <a:lnTo>
                  <a:pt x="0" y="213350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24" name="TextBox 24"/>
          <p:cNvSpPr txBox="1"/>
          <p:nvPr/>
        </p:nvSpPr>
        <p:spPr>
          <a:xfrm>
            <a:off x="4157496" y="571503"/>
            <a:ext cx="5788091" cy="14538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05"/>
              </a:lnSpc>
            </a:pPr>
            <a:r>
              <a:rPr lang="en-US" sz="4794" b="1">
                <a:solidFill>
                  <a:srgbClr val="FFFFFF"/>
                </a:solidFill>
                <a:latin typeface="Antonio Bold"/>
                <a:ea typeface="Antonio Bold"/>
                <a:cs typeface="Antonio Bold"/>
                <a:sym typeface="Antonio Bold"/>
              </a:rPr>
              <a:t>SUMINISTROS</a:t>
            </a:r>
          </a:p>
          <a:p>
            <a:pPr algn="ctr">
              <a:lnSpc>
                <a:spcPts val="5705"/>
              </a:lnSpc>
            </a:pPr>
            <a:r>
              <a:rPr lang="en-US" sz="4794" b="1">
                <a:solidFill>
                  <a:srgbClr val="FFFFFF"/>
                </a:solidFill>
                <a:latin typeface="Antonio Bold"/>
                <a:ea typeface="Antonio Bold"/>
                <a:cs typeface="Antonio Bold"/>
                <a:sym typeface="Antonio Bold"/>
              </a:rPr>
              <a:t>PARTES &amp; ACCESORIOS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73114" y="2626321"/>
            <a:ext cx="9572474" cy="70408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395"/>
              </a:lnSpc>
            </a:pPr>
            <a:r>
              <a:rPr lang="en-US" sz="2425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Contamos con todo tipo de partes de manera individual como  cerrojos, bisagras, botones de pánico y otros elementos para asegurar y mantener el funcionamiento del cuarto frío. </a:t>
            </a:r>
          </a:p>
          <a:p>
            <a:pPr algn="just">
              <a:lnSpc>
                <a:spcPts val="3395"/>
              </a:lnSpc>
            </a:pPr>
            <a:endParaRPr lang="en-US" sz="2425">
              <a:solidFill>
                <a:srgbClr val="FFFFFF"/>
              </a:solidFill>
              <a:latin typeface="Gotham"/>
              <a:ea typeface="Gotham"/>
              <a:cs typeface="Gotham"/>
              <a:sym typeface="Gotham"/>
            </a:endParaRPr>
          </a:p>
          <a:p>
            <a:pPr algn="just">
              <a:lnSpc>
                <a:spcPts val="2695"/>
              </a:lnSpc>
            </a:pPr>
            <a:r>
              <a:rPr lang="en-US" sz="1925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Componentes clave para un cuarto frío:</a:t>
            </a:r>
          </a:p>
          <a:p>
            <a:pPr marL="415699" lvl="1" indent="-207849" algn="just">
              <a:lnSpc>
                <a:spcPts val="2695"/>
              </a:lnSpc>
              <a:buFont typeface="Arial"/>
              <a:buChar char="•"/>
            </a:pPr>
            <a:r>
              <a:rPr lang="en-US" sz="1925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Evaporadores: Intercambian calor entre el fluido refrigerante y el aire del cuarto frío. </a:t>
            </a:r>
          </a:p>
          <a:p>
            <a:pPr marL="415699" lvl="1" indent="-207849" algn="just">
              <a:lnSpc>
                <a:spcPts val="2695"/>
              </a:lnSpc>
              <a:buFont typeface="Arial"/>
              <a:buChar char="•"/>
            </a:pPr>
            <a:r>
              <a:rPr lang="en-US" sz="1925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Unidad condensadora: Condensa el refrigerante para volver a entrar en el ciclo. </a:t>
            </a:r>
          </a:p>
          <a:p>
            <a:pPr marL="415699" lvl="1" indent="-207849" algn="just">
              <a:lnSpc>
                <a:spcPts val="2695"/>
              </a:lnSpc>
              <a:buFont typeface="Arial"/>
              <a:buChar char="•"/>
            </a:pPr>
            <a:r>
              <a:rPr lang="en-US" sz="1925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Paneles aislantes: Paneles de poliuretano o poliestireno para mantener la temperatura. </a:t>
            </a:r>
          </a:p>
          <a:p>
            <a:pPr marL="415699" lvl="1" indent="-207849" algn="just">
              <a:lnSpc>
                <a:spcPts val="2695"/>
              </a:lnSpc>
              <a:buFont typeface="Arial"/>
              <a:buChar char="•"/>
            </a:pPr>
            <a:r>
              <a:rPr lang="en-US" sz="1925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Puertas Reach In: Puertas para acceder al interior del cuarto frío. </a:t>
            </a:r>
          </a:p>
          <a:p>
            <a:pPr marL="415699" lvl="1" indent="-207849" algn="just">
              <a:lnSpc>
                <a:spcPts val="2695"/>
              </a:lnSpc>
              <a:buFont typeface="Arial"/>
              <a:buChar char="•"/>
            </a:pPr>
            <a:r>
              <a:rPr lang="en-US" sz="1925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Cortinas Hawaianas: Cortinas para cerrar las entradas y mantener la temperatura. </a:t>
            </a:r>
          </a:p>
          <a:p>
            <a:pPr marL="415699" lvl="1" indent="-207849" algn="just">
              <a:lnSpc>
                <a:spcPts val="2695"/>
              </a:lnSpc>
              <a:buFont typeface="Arial"/>
              <a:buChar char="•"/>
            </a:pPr>
            <a:r>
              <a:rPr lang="en-US" sz="1925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Puertas de servicio: Puertas adicionales para acceder al cuarto frío. </a:t>
            </a:r>
          </a:p>
          <a:p>
            <a:pPr marL="415699" lvl="1" indent="-207849" algn="just">
              <a:lnSpc>
                <a:spcPts val="2695"/>
              </a:lnSpc>
              <a:buFont typeface="Arial"/>
              <a:buChar char="•"/>
            </a:pPr>
            <a:r>
              <a:rPr lang="en-US" sz="1925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Tableros de control: Permiten controlar la temperatura y el funcionamiento del sistema.</a:t>
            </a:r>
          </a:p>
          <a:p>
            <a:pPr algn="just">
              <a:lnSpc>
                <a:spcPts val="2695"/>
              </a:lnSpc>
            </a:pPr>
            <a:endParaRPr lang="en-US" sz="1925">
              <a:solidFill>
                <a:srgbClr val="FFFFFF"/>
              </a:solidFill>
              <a:latin typeface="Gotham"/>
              <a:ea typeface="Gotham"/>
              <a:cs typeface="Gotham"/>
              <a:sym typeface="Gotham"/>
            </a:endParaRPr>
          </a:p>
          <a:p>
            <a:pPr algn="just">
              <a:lnSpc>
                <a:spcPts val="2695"/>
              </a:lnSpc>
            </a:pPr>
            <a:r>
              <a:rPr lang="en-US" sz="1925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Entre otros. </a:t>
            </a:r>
          </a:p>
          <a:p>
            <a:pPr algn="just">
              <a:lnSpc>
                <a:spcPts val="2695"/>
              </a:lnSpc>
            </a:pPr>
            <a:endParaRPr lang="en-US" sz="1925">
              <a:solidFill>
                <a:srgbClr val="FFFFFF"/>
              </a:solidFill>
              <a:latin typeface="Gotham"/>
              <a:ea typeface="Gotham"/>
              <a:cs typeface="Gotham"/>
              <a:sym typeface="Gotham"/>
            </a:endParaRPr>
          </a:p>
        </p:txBody>
      </p:sp>
      <p:sp>
        <p:nvSpPr>
          <p:cNvPr id="26" name="TextBox 26"/>
          <p:cNvSpPr txBox="1"/>
          <p:nvPr/>
        </p:nvSpPr>
        <p:spPr>
          <a:xfrm>
            <a:off x="14736201" y="1493117"/>
            <a:ext cx="3028293" cy="3677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769"/>
              </a:lnSpc>
            </a:pPr>
            <a:r>
              <a:rPr lang="en-US" sz="2855" b="1">
                <a:solidFill>
                  <a:srgbClr val="FFFFFF"/>
                </a:solidFill>
                <a:latin typeface="Gotham Bold"/>
                <a:ea typeface="Gotham Bold"/>
                <a:cs typeface="Gotham Bold"/>
                <a:sym typeface="Gotham Bold"/>
              </a:rPr>
              <a:t>Puertas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14269213" y="3747055"/>
            <a:ext cx="3028293" cy="7091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769"/>
              </a:lnSpc>
            </a:pPr>
            <a:r>
              <a:rPr lang="en-US" sz="2855" b="1">
                <a:solidFill>
                  <a:srgbClr val="FFFFFF"/>
                </a:solidFill>
                <a:latin typeface="Gotham Bold"/>
                <a:ea typeface="Gotham Bold"/>
                <a:cs typeface="Gotham Bold"/>
                <a:sym typeface="Gotham Bold"/>
              </a:rPr>
              <a:t>Equipo de refrigeración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14460067" y="6177720"/>
            <a:ext cx="3028293" cy="7091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769"/>
              </a:lnSpc>
            </a:pPr>
            <a:r>
              <a:rPr lang="en-US" sz="2855" b="1">
                <a:solidFill>
                  <a:srgbClr val="FFFFFF"/>
                </a:solidFill>
                <a:latin typeface="Gotham Bold"/>
                <a:ea typeface="Gotham Bold"/>
                <a:cs typeface="Gotham Bold"/>
                <a:sym typeface="Gotham Bold"/>
              </a:rPr>
              <a:t>Equipo de control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14269213" y="8681436"/>
            <a:ext cx="3028293" cy="7091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769"/>
              </a:lnSpc>
            </a:pPr>
            <a:r>
              <a:rPr lang="en-US" sz="2855" b="1">
                <a:solidFill>
                  <a:srgbClr val="FFFFFF"/>
                </a:solidFill>
                <a:latin typeface="Gotham Bold"/>
                <a:ea typeface="Gotham Bold"/>
                <a:cs typeface="Gotham Bold"/>
                <a:sym typeface="Gotham Bold"/>
              </a:rPr>
              <a:t>Iluminación y electricidad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4E8A98">
                <a:alpha val="100000"/>
              </a:srgbClr>
            </a:gs>
            <a:gs pos="50000">
              <a:srgbClr val="221F44">
                <a:alpha val="100000"/>
              </a:srgbClr>
            </a:gs>
            <a:gs pos="100000">
              <a:srgbClr val="295373">
                <a:alpha val="100000"/>
              </a:srgb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598743" y="511047"/>
            <a:ext cx="6660557" cy="1598534"/>
          </a:xfrm>
          <a:custGeom>
            <a:avLst/>
            <a:gdLst/>
            <a:ahLst/>
            <a:cxnLst/>
            <a:rect l="l" t="t" r="r" b="b"/>
            <a:pathLst>
              <a:path w="6660557" h="1598534">
                <a:moveTo>
                  <a:pt x="0" y="0"/>
                </a:moveTo>
                <a:lnTo>
                  <a:pt x="6660557" y="0"/>
                </a:lnTo>
                <a:lnTo>
                  <a:pt x="6660557" y="1598534"/>
                </a:lnTo>
                <a:lnTo>
                  <a:pt x="0" y="15985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3" name="Freeform 3"/>
          <p:cNvSpPr/>
          <p:nvPr/>
        </p:nvSpPr>
        <p:spPr>
          <a:xfrm>
            <a:off x="10598743" y="2340541"/>
            <a:ext cx="6660557" cy="1598534"/>
          </a:xfrm>
          <a:custGeom>
            <a:avLst/>
            <a:gdLst/>
            <a:ahLst/>
            <a:cxnLst/>
            <a:rect l="l" t="t" r="r" b="b"/>
            <a:pathLst>
              <a:path w="6660557" h="1598534">
                <a:moveTo>
                  <a:pt x="0" y="0"/>
                </a:moveTo>
                <a:lnTo>
                  <a:pt x="6660557" y="0"/>
                </a:lnTo>
                <a:lnTo>
                  <a:pt x="6660557" y="1598534"/>
                </a:lnTo>
                <a:lnTo>
                  <a:pt x="0" y="15985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4" name="Freeform 4"/>
          <p:cNvSpPr/>
          <p:nvPr/>
        </p:nvSpPr>
        <p:spPr>
          <a:xfrm>
            <a:off x="10598743" y="6320826"/>
            <a:ext cx="6660557" cy="1598534"/>
          </a:xfrm>
          <a:custGeom>
            <a:avLst/>
            <a:gdLst/>
            <a:ahLst/>
            <a:cxnLst/>
            <a:rect l="l" t="t" r="r" b="b"/>
            <a:pathLst>
              <a:path w="6660557" h="1598534">
                <a:moveTo>
                  <a:pt x="0" y="0"/>
                </a:moveTo>
                <a:lnTo>
                  <a:pt x="6660557" y="0"/>
                </a:lnTo>
                <a:lnTo>
                  <a:pt x="6660557" y="1598534"/>
                </a:lnTo>
                <a:lnTo>
                  <a:pt x="0" y="15985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5" name="Freeform 5"/>
          <p:cNvSpPr/>
          <p:nvPr/>
        </p:nvSpPr>
        <p:spPr>
          <a:xfrm>
            <a:off x="10598743" y="8145575"/>
            <a:ext cx="6660557" cy="1598534"/>
          </a:xfrm>
          <a:custGeom>
            <a:avLst/>
            <a:gdLst/>
            <a:ahLst/>
            <a:cxnLst/>
            <a:rect l="l" t="t" r="r" b="b"/>
            <a:pathLst>
              <a:path w="6660557" h="1598534">
                <a:moveTo>
                  <a:pt x="0" y="0"/>
                </a:moveTo>
                <a:lnTo>
                  <a:pt x="6660557" y="0"/>
                </a:lnTo>
                <a:lnTo>
                  <a:pt x="6660557" y="1598534"/>
                </a:lnTo>
                <a:lnTo>
                  <a:pt x="0" y="15985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6" name="TextBox 6"/>
          <p:cNvSpPr txBox="1"/>
          <p:nvPr/>
        </p:nvSpPr>
        <p:spPr>
          <a:xfrm>
            <a:off x="11121983" y="4675003"/>
            <a:ext cx="451377" cy="10029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42"/>
              </a:lnSpc>
            </a:pPr>
            <a:r>
              <a:rPr lang="en-US" sz="5887" b="1">
                <a:solidFill>
                  <a:srgbClr val="FFFFFF"/>
                </a:solidFill>
                <a:latin typeface="Gotham Bold"/>
                <a:ea typeface="Gotham Bold"/>
                <a:cs typeface="Gotham Bold"/>
                <a:sym typeface="Gotham Bold"/>
              </a:rPr>
              <a:t>3</a:t>
            </a:r>
          </a:p>
        </p:txBody>
      </p:sp>
      <p:sp>
        <p:nvSpPr>
          <p:cNvPr id="7" name="Freeform 7"/>
          <p:cNvSpPr/>
          <p:nvPr/>
        </p:nvSpPr>
        <p:spPr>
          <a:xfrm>
            <a:off x="10598743" y="4434375"/>
            <a:ext cx="6660557" cy="1598534"/>
          </a:xfrm>
          <a:custGeom>
            <a:avLst/>
            <a:gdLst/>
            <a:ahLst/>
            <a:cxnLst/>
            <a:rect l="l" t="t" r="r" b="b"/>
            <a:pathLst>
              <a:path w="6660557" h="1598534">
                <a:moveTo>
                  <a:pt x="0" y="0"/>
                </a:moveTo>
                <a:lnTo>
                  <a:pt x="6660557" y="0"/>
                </a:lnTo>
                <a:lnTo>
                  <a:pt x="6660557" y="1598533"/>
                </a:lnTo>
                <a:lnTo>
                  <a:pt x="0" y="159853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grpSp>
        <p:nvGrpSpPr>
          <p:cNvPr id="8" name="Group 8"/>
          <p:cNvGrpSpPr/>
          <p:nvPr/>
        </p:nvGrpSpPr>
        <p:grpSpPr>
          <a:xfrm>
            <a:off x="413431" y="5233641"/>
            <a:ext cx="9580905" cy="4510468"/>
            <a:chOff x="0" y="0"/>
            <a:chExt cx="4273108" cy="2011680"/>
          </a:xfrm>
        </p:grpSpPr>
        <p:sp>
          <p:nvSpPr>
            <p:cNvPr id="9" name="Freeform 9"/>
            <p:cNvSpPr/>
            <p:nvPr/>
          </p:nvSpPr>
          <p:spPr>
            <a:xfrm>
              <a:off x="-2540" y="-2540"/>
              <a:ext cx="4275648" cy="2009140"/>
            </a:xfrm>
            <a:custGeom>
              <a:avLst/>
              <a:gdLst/>
              <a:ahLst/>
              <a:cxnLst/>
              <a:rect l="l" t="t" r="r" b="b"/>
              <a:pathLst>
                <a:path w="4275648" h="2009140">
                  <a:moveTo>
                    <a:pt x="4273363" y="1778000"/>
                  </a:moveTo>
                  <a:cubicBezTo>
                    <a:pt x="4271077" y="1276350"/>
                    <a:pt x="4243656" y="598170"/>
                    <a:pt x="4243656" y="97790"/>
                  </a:cubicBezTo>
                  <a:cubicBezTo>
                    <a:pt x="4243656" y="90170"/>
                    <a:pt x="4245941" y="82550"/>
                    <a:pt x="4245941" y="76200"/>
                  </a:cubicBezTo>
                  <a:cubicBezTo>
                    <a:pt x="4243656" y="74930"/>
                    <a:pt x="4241372" y="74930"/>
                    <a:pt x="4239086" y="73660"/>
                  </a:cubicBezTo>
                  <a:cubicBezTo>
                    <a:pt x="4239086" y="73660"/>
                    <a:pt x="4236801" y="74930"/>
                    <a:pt x="4236801" y="76200"/>
                  </a:cubicBezTo>
                  <a:cubicBezTo>
                    <a:pt x="4232231" y="82550"/>
                    <a:pt x="4223091" y="82550"/>
                    <a:pt x="4213950" y="82550"/>
                  </a:cubicBezTo>
                  <a:cubicBezTo>
                    <a:pt x="4202525" y="81280"/>
                    <a:pt x="4191099" y="74930"/>
                    <a:pt x="4177389" y="77470"/>
                  </a:cubicBezTo>
                  <a:cubicBezTo>
                    <a:pt x="4172819" y="78740"/>
                    <a:pt x="4163678" y="76200"/>
                    <a:pt x="4161394" y="73660"/>
                  </a:cubicBezTo>
                  <a:cubicBezTo>
                    <a:pt x="4154538" y="68580"/>
                    <a:pt x="4145398" y="68580"/>
                    <a:pt x="4136257" y="71120"/>
                  </a:cubicBezTo>
                  <a:cubicBezTo>
                    <a:pt x="4131688" y="72390"/>
                    <a:pt x="4127117" y="71120"/>
                    <a:pt x="4122547" y="71120"/>
                  </a:cubicBezTo>
                  <a:cubicBezTo>
                    <a:pt x="4115692" y="71120"/>
                    <a:pt x="4106551" y="69850"/>
                    <a:pt x="4099696" y="68580"/>
                  </a:cubicBezTo>
                  <a:cubicBezTo>
                    <a:pt x="4097411" y="68580"/>
                    <a:pt x="4092841" y="67310"/>
                    <a:pt x="4090556" y="67310"/>
                  </a:cubicBezTo>
                  <a:cubicBezTo>
                    <a:pt x="4083701" y="66040"/>
                    <a:pt x="4076845" y="62230"/>
                    <a:pt x="4069990" y="67310"/>
                  </a:cubicBezTo>
                  <a:cubicBezTo>
                    <a:pt x="4069990" y="67310"/>
                    <a:pt x="4065420" y="67310"/>
                    <a:pt x="4063135" y="66040"/>
                  </a:cubicBezTo>
                  <a:cubicBezTo>
                    <a:pt x="4060850" y="63500"/>
                    <a:pt x="4058565" y="59690"/>
                    <a:pt x="4056279" y="57150"/>
                  </a:cubicBezTo>
                  <a:cubicBezTo>
                    <a:pt x="4051710" y="53340"/>
                    <a:pt x="4051710" y="46990"/>
                    <a:pt x="4044854" y="44450"/>
                  </a:cubicBezTo>
                  <a:cubicBezTo>
                    <a:pt x="4040284" y="43180"/>
                    <a:pt x="4037999" y="41910"/>
                    <a:pt x="4035714" y="39370"/>
                  </a:cubicBezTo>
                  <a:cubicBezTo>
                    <a:pt x="4035714" y="38100"/>
                    <a:pt x="4031143" y="36830"/>
                    <a:pt x="4031143" y="35560"/>
                  </a:cubicBezTo>
                  <a:lnTo>
                    <a:pt x="4024288" y="31750"/>
                  </a:lnTo>
                  <a:cubicBezTo>
                    <a:pt x="4022003" y="29210"/>
                    <a:pt x="4019718" y="25400"/>
                    <a:pt x="4015148" y="24130"/>
                  </a:cubicBezTo>
                  <a:cubicBezTo>
                    <a:pt x="4006008" y="20320"/>
                    <a:pt x="4003723" y="15240"/>
                    <a:pt x="4008293" y="8890"/>
                  </a:cubicBezTo>
                  <a:cubicBezTo>
                    <a:pt x="4001438" y="7620"/>
                    <a:pt x="3996867" y="5080"/>
                    <a:pt x="3990012" y="5080"/>
                  </a:cubicBezTo>
                  <a:cubicBezTo>
                    <a:pt x="3962591" y="6350"/>
                    <a:pt x="3932885" y="8890"/>
                    <a:pt x="3905464" y="10160"/>
                  </a:cubicBezTo>
                  <a:cubicBezTo>
                    <a:pt x="3900894" y="10160"/>
                    <a:pt x="3894039" y="11430"/>
                    <a:pt x="3891753" y="12700"/>
                  </a:cubicBezTo>
                  <a:cubicBezTo>
                    <a:pt x="3873473" y="19050"/>
                    <a:pt x="3855192" y="13970"/>
                    <a:pt x="3836911" y="12700"/>
                  </a:cubicBezTo>
                  <a:cubicBezTo>
                    <a:pt x="3823201" y="12700"/>
                    <a:pt x="3809490" y="8890"/>
                    <a:pt x="3795780" y="7620"/>
                  </a:cubicBezTo>
                  <a:cubicBezTo>
                    <a:pt x="3779784" y="6350"/>
                    <a:pt x="3766074" y="7620"/>
                    <a:pt x="3750078" y="6350"/>
                  </a:cubicBezTo>
                  <a:cubicBezTo>
                    <a:pt x="3747793" y="6350"/>
                    <a:pt x="3745508" y="5080"/>
                    <a:pt x="3743223" y="3810"/>
                  </a:cubicBezTo>
                  <a:cubicBezTo>
                    <a:pt x="3738653" y="0"/>
                    <a:pt x="3729513" y="1270"/>
                    <a:pt x="3724942" y="2540"/>
                  </a:cubicBezTo>
                  <a:cubicBezTo>
                    <a:pt x="3718087" y="5080"/>
                    <a:pt x="3715802" y="8890"/>
                    <a:pt x="3711231" y="12700"/>
                  </a:cubicBezTo>
                  <a:cubicBezTo>
                    <a:pt x="3699806" y="13970"/>
                    <a:pt x="3683811" y="15240"/>
                    <a:pt x="3672385" y="19050"/>
                  </a:cubicBezTo>
                  <a:cubicBezTo>
                    <a:pt x="3663245" y="21590"/>
                    <a:pt x="3658675" y="22860"/>
                    <a:pt x="3651820" y="20320"/>
                  </a:cubicBezTo>
                  <a:lnTo>
                    <a:pt x="3649534" y="21590"/>
                  </a:lnTo>
                  <a:cubicBezTo>
                    <a:pt x="3654105" y="24130"/>
                    <a:pt x="3656390" y="27940"/>
                    <a:pt x="3660960" y="30480"/>
                  </a:cubicBezTo>
                  <a:cubicBezTo>
                    <a:pt x="3654105" y="31750"/>
                    <a:pt x="3644964" y="34290"/>
                    <a:pt x="3640394" y="33020"/>
                  </a:cubicBezTo>
                  <a:cubicBezTo>
                    <a:pt x="3628969" y="31750"/>
                    <a:pt x="3624399" y="34290"/>
                    <a:pt x="3615258" y="36830"/>
                  </a:cubicBezTo>
                  <a:cubicBezTo>
                    <a:pt x="3606118" y="40640"/>
                    <a:pt x="3594692" y="43180"/>
                    <a:pt x="3585552" y="45720"/>
                  </a:cubicBezTo>
                  <a:cubicBezTo>
                    <a:pt x="3583267" y="45720"/>
                    <a:pt x="3580982" y="45720"/>
                    <a:pt x="3578697" y="44450"/>
                  </a:cubicBezTo>
                  <a:cubicBezTo>
                    <a:pt x="3576412" y="44450"/>
                    <a:pt x="3574127" y="43180"/>
                    <a:pt x="3574127" y="43180"/>
                  </a:cubicBezTo>
                  <a:cubicBezTo>
                    <a:pt x="3562701" y="45720"/>
                    <a:pt x="3551276" y="48260"/>
                    <a:pt x="3539850" y="45720"/>
                  </a:cubicBezTo>
                  <a:cubicBezTo>
                    <a:pt x="3537565" y="45720"/>
                    <a:pt x="3537565" y="46990"/>
                    <a:pt x="3535280" y="46990"/>
                  </a:cubicBezTo>
                  <a:cubicBezTo>
                    <a:pt x="3521570" y="49530"/>
                    <a:pt x="3512429" y="58420"/>
                    <a:pt x="3494149" y="58420"/>
                  </a:cubicBezTo>
                  <a:cubicBezTo>
                    <a:pt x="3480438" y="58420"/>
                    <a:pt x="3466728" y="64770"/>
                    <a:pt x="3453017" y="64770"/>
                  </a:cubicBezTo>
                  <a:cubicBezTo>
                    <a:pt x="3437021" y="66040"/>
                    <a:pt x="3423311" y="68580"/>
                    <a:pt x="3409601" y="72390"/>
                  </a:cubicBezTo>
                  <a:cubicBezTo>
                    <a:pt x="3405030" y="73660"/>
                    <a:pt x="3400461" y="73660"/>
                    <a:pt x="3398175" y="73660"/>
                  </a:cubicBezTo>
                  <a:cubicBezTo>
                    <a:pt x="3386750" y="71120"/>
                    <a:pt x="3379894" y="74930"/>
                    <a:pt x="3375324" y="78740"/>
                  </a:cubicBezTo>
                  <a:cubicBezTo>
                    <a:pt x="3363899" y="87630"/>
                    <a:pt x="3345618" y="90170"/>
                    <a:pt x="3329623" y="92710"/>
                  </a:cubicBezTo>
                  <a:cubicBezTo>
                    <a:pt x="3309057" y="95250"/>
                    <a:pt x="3288491" y="96520"/>
                    <a:pt x="3267926" y="97790"/>
                  </a:cubicBezTo>
                  <a:cubicBezTo>
                    <a:pt x="3265640" y="97790"/>
                    <a:pt x="3263355" y="101600"/>
                    <a:pt x="3258785" y="102870"/>
                  </a:cubicBezTo>
                  <a:cubicBezTo>
                    <a:pt x="3256500" y="102870"/>
                    <a:pt x="3254215" y="101600"/>
                    <a:pt x="3254215" y="101600"/>
                  </a:cubicBezTo>
                  <a:cubicBezTo>
                    <a:pt x="3242789" y="109220"/>
                    <a:pt x="3235934" y="120650"/>
                    <a:pt x="3213084" y="119380"/>
                  </a:cubicBezTo>
                  <a:lnTo>
                    <a:pt x="3210798" y="119380"/>
                  </a:lnTo>
                  <a:cubicBezTo>
                    <a:pt x="3192518" y="125730"/>
                    <a:pt x="3174237" y="123190"/>
                    <a:pt x="3158241" y="120650"/>
                  </a:cubicBezTo>
                  <a:cubicBezTo>
                    <a:pt x="3153671" y="120650"/>
                    <a:pt x="3146816" y="118110"/>
                    <a:pt x="3144531" y="115570"/>
                  </a:cubicBezTo>
                  <a:cubicBezTo>
                    <a:pt x="3137676" y="107950"/>
                    <a:pt x="3119395" y="105410"/>
                    <a:pt x="3105684" y="107950"/>
                  </a:cubicBezTo>
                  <a:cubicBezTo>
                    <a:pt x="3094259" y="110490"/>
                    <a:pt x="3082833" y="111760"/>
                    <a:pt x="3071408" y="114300"/>
                  </a:cubicBezTo>
                  <a:cubicBezTo>
                    <a:pt x="3053128" y="116840"/>
                    <a:pt x="3037132" y="118110"/>
                    <a:pt x="3018851" y="113030"/>
                  </a:cubicBezTo>
                  <a:cubicBezTo>
                    <a:pt x="3000571" y="107950"/>
                    <a:pt x="2986860" y="111760"/>
                    <a:pt x="2977720" y="123190"/>
                  </a:cubicBezTo>
                  <a:cubicBezTo>
                    <a:pt x="2970864" y="130810"/>
                    <a:pt x="2952584" y="132080"/>
                    <a:pt x="2941158" y="125730"/>
                  </a:cubicBezTo>
                  <a:cubicBezTo>
                    <a:pt x="2934303" y="121920"/>
                    <a:pt x="2929733" y="123190"/>
                    <a:pt x="2922878" y="125730"/>
                  </a:cubicBezTo>
                  <a:lnTo>
                    <a:pt x="2909167" y="133350"/>
                  </a:lnTo>
                  <a:cubicBezTo>
                    <a:pt x="2906882" y="134620"/>
                    <a:pt x="2902312" y="134620"/>
                    <a:pt x="2900027" y="134620"/>
                  </a:cubicBezTo>
                  <a:lnTo>
                    <a:pt x="2886316" y="134620"/>
                  </a:lnTo>
                  <a:cubicBezTo>
                    <a:pt x="2877176" y="134620"/>
                    <a:pt x="2868036" y="133350"/>
                    <a:pt x="2858895" y="132080"/>
                  </a:cubicBezTo>
                  <a:cubicBezTo>
                    <a:pt x="2847470" y="130810"/>
                    <a:pt x="2838330" y="127000"/>
                    <a:pt x="2826904" y="125730"/>
                  </a:cubicBezTo>
                  <a:cubicBezTo>
                    <a:pt x="2808624" y="124460"/>
                    <a:pt x="2804053" y="115570"/>
                    <a:pt x="2797198" y="109220"/>
                  </a:cubicBezTo>
                  <a:cubicBezTo>
                    <a:pt x="2792628" y="105410"/>
                    <a:pt x="2783488" y="100330"/>
                    <a:pt x="2774347" y="101600"/>
                  </a:cubicBezTo>
                  <a:cubicBezTo>
                    <a:pt x="2765207" y="104140"/>
                    <a:pt x="2756067" y="101600"/>
                    <a:pt x="2749211" y="100330"/>
                  </a:cubicBezTo>
                  <a:cubicBezTo>
                    <a:pt x="2746926" y="100330"/>
                    <a:pt x="2742356" y="99060"/>
                    <a:pt x="2740071" y="99060"/>
                  </a:cubicBezTo>
                  <a:cubicBezTo>
                    <a:pt x="2724075" y="96520"/>
                    <a:pt x="2712650" y="101600"/>
                    <a:pt x="2701225" y="107950"/>
                  </a:cubicBezTo>
                  <a:lnTo>
                    <a:pt x="2692084" y="113030"/>
                  </a:lnTo>
                  <a:cubicBezTo>
                    <a:pt x="2689799" y="114300"/>
                    <a:pt x="2689799" y="116840"/>
                    <a:pt x="2687514" y="118110"/>
                  </a:cubicBezTo>
                  <a:cubicBezTo>
                    <a:pt x="2673803" y="124460"/>
                    <a:pt x="2660093" y="121920"/>
                    <a:pt x="2644097" y="118110"/>
                  </a:cubicBezTo>
                  <a:cubicBezTo>
                    <a:pt x="2630387" y="114300"/>
                    <a:pt x="2614391" y="118110"/>
                    <a:pt x="2609821" y="125730"/>
                  </a:cubicBezTo>
                  <a:cubicBezTo>
                    <a:pt x="2607536" y="130810"/>
                    <a:pt x="2605251" y="134620"/>
                    <a:pt x="2593826" y="137160"/>
                  </a:cubicBezTo>
                  <a:cubicBezTo>
                    <a:pt x="2582400" y="140970"/>
                    <a:pt x="2568690" y="143510"/>
                    <a:pt x="2566405" y="152400"/>
                  </a:cubicBezTo>
                  <a:cubicBezTo>
                    <a:pt x="2566405" y="153670"/>
                    <a:pt x="2564119" y="154940"/>
                    <a:pt x="2561834" y="154940"/>
                  </a:cubicBezTo>
                  <a:cubicBezTo>
                    <a:pt x="2554979" y="156210"/>
                    <a:pt x="2550409" y="157480"/>
                    <a:pt x="2543554" y="158750"/>
                  </a:cubicBezTo>
                  <a:lnTo>
                    <a:pt x="2522988" y="158750"/>
                  </a:lnTo>
                  <a:cubicBezTo>
                    <a:pt x="2509277" y="157480"/>
                    <a:pt x="2495567" y="154940"/>
                    <a:pt x="2481856" y="153670"/>
                  </a:cubicBezTo>
                  <a:cubicBezTo>
                    <a:pt x="2465861" y="152400"/>
                    <a:pt x="2452150" y="157480"/>
                    <a:pt x="2436155" y="158750"/>
                  </a:cubicBezTo>
                  <a:lnTo>
                    <a:pt x="2433870" y="160020"/>
                  </a:lnTo>
                  <a:cubicBezTo>
                    <a:pt x="2429300" y="163830"/>
                    <a:pt x="2422444" y="162560"/>
                    <a:pt x="2417874" y="160020"/>
                  </a:cubicBezTo>
                  <a:cubicBezTo>
                    <a:pt x="2408734" y="154940"/>
                    <a:pt x="2392738" y="153670"/>
                    <a:pt x="2381313" y="156210"/>
                  </a:cubicBezTo>
                  <a:cubicBezTo>
                    <a:pt x="2367602" y="160020"/>
                    <a:pt x="2353892" y="162560"/>
                    <a:pt x="2340181" y="165100"/>
                  </a:cubicBezTo>
                  <a:cubicBezTo>
                    <a:pt x="2335611" y="165100"/>
                    <a:pt x="2331041" y="163830"/>
                    <a:pt x="2328756" y="163830"/>
                  </a:cubicBezTo>
                  <a:cubicBezTo>
                    <a:pt x="2324185" y="163830"/>
                    <a:pt x="2317330" y="162560"/>
                    <a:pt x="2315045" y="163830"/>
                  </a:cubicBezTo>
                  <a:cubicBezTo>
                    <a:pt x="2296764" y="171450"/>
                    <a:pt x="2278484" y="168910"/>
                    <a:pt x="2262488" y="163830"/>
                  </a:cubicBezTo>
                  <a:cubicBezTo>
                    <a:pt x="2253348" y="161290"/>
                    <a:pt x="2239637" y="158750"/>
                    <a:pt x="2235067" y="151130"/>
                  </a:cubicBezTo>
                  <a:cubicBezTo>
                    <a:pt x="2232782" y="146050"/>
                    <a:pt x="2223642" y="140970"/>
                    <a:pt x="2216787" y="137160"/>
                  </a:cubicBezTo>
                  <a:cubicBezTo>
                    <a:pt x="2205361" y="130810"/>
                    <a:pt x="2193936" y="121920"/>
                    <a:pt x="2173370" y="121920"/>
                  </a:cubicBezTo>
                  <a:cubicBezTo>
                    <a:pt x="2168800" y="121920"/>
                    <a:pt x="2164230" y="116840"/>
                    <a:pt x="2161945" y="118110"/>
                  </a:cubicBezTo>
                  <a:cubicBezTo>
                    <a:pt x="2152804" y="119380"/>
                    <a:pt x="2152804" y="116840"/>
                    <a:pt x="2148234" y="114300"/>
                  </a:cubicBezTo>
                  <a:cubicBezTo>
                    <a:pt x="2143664" y="111760"/>
                    <a:pt x="2136809" y="109220"/>
                    <a:pt x="2132238" y="105410"/>
                  </a:cubicBezTo>
                  <a:cubicBezTo>
                    <a:pt x="2125383" y="100330"/>
                    <a:pt x="2118528" y="93980"/>
                    <a:pt x="2111673" y="88900"/>
                  </a:cubicBezTo>
                  <a:cubicBezTo>
                    <a:pt x="2104817" y="83820"/>
                    <a:pt x="2100247" y="77470"/>
                    <a:pt x="2093392" y="72390"/>
                  </a:cubicBezTo>
                  <a:cubicBezTo>
                    <a:pt x="2091107" y="71120"/>
                    <a:pt x="2084252" y="69850"/>
                    <a:pt x="2081967" y="71120"/>
                  </a:cubicBezTo>
                  <a:lnTo>
                    <a:pt x="2054546" y="78740"/>
                  </a:lnTo>
                  <a:cubicBezTo>
                    <a:pt x="2049975" y="80010"/>
                    <a:pt x="2047690" y="82550"/>
                    <a:pt x="2045405" y="85090"/>
                  </a:cubicBezTo>
                  <a:lnTo>
                    <a:pt x="2043120" y="83820"/>
                  </a:lnTo>
                  <a:cubicBezTo>
                    <a:pt x="2045405" y="80010"/>
                    <a:pt x="2047690" y="76200"/>
                    <a:pt x="2049975" y="74930"/>
                  </a:cubicBezTo>
                  <a:lnTo>
                    <a:pt x="2022554" y="71120"/>
                  </a:lnTo>
                  <a:cubicBezTo>
                    <a:pt x="2015699" y="69850"/>
                    <a:pt x="2004274" y="69850"/>
                    <a:pt x="1999704" y="69850"/>
                  </a:cubicBezTo>
                  <a:lnTo>
                    <a:pt x="1963142" y="69850"/>
                  </a:lnTo>
                  <a:cubicBezTo>
                    <a:pt x="1949432" y="69850"/>
                    <a:pt x="1938006" y="68580"/>
                    <a:pt x="1924296" y="69850"/>
                  </a:cubicBezTo>
                  <a:cubicBezTo>
                    <a:pt x="1915156" y="71120"/>
                    <a:pt x="1908300" y="68580"/>
                    <a:pt x="1901445" y="66040"/>
                  </a:cubicBezTo>
                  <a:cubicBezTo>
                    <a:pt x="1883164" y="58420"/>
                    <a:pt x="1864883" y="49530"/>
                    <a:pt x="1839748" y="53340"/>
                  </a:cubicBezTo>
                  <a:cubicBezTo>
                    <a:pt x="1837463" y="53340"/>
                    <a:pt x="1832892" y="52070"/>
                    <a:pt x="1830607" y="50800"/>
                  </a:cubicBezTo>
                  <a:cubicBezTo>
                    <a:pt x="1823752" y="49530"/>
                    <a:pt x="1819182" y="46990"/>
                    <a:pt x="1810041" y="44450"/>
                  </a:cubicBezTo>
                  <a:cubicBezTo>
                    <a:pt x="1810041" y="48260"/>
                    <a:pt x="1810041" y="49530"/>
                    <a:pt x="1812327" y="52070"/>
                  </a:cubicBezTo>
                  <a:cubicBezTo>
                    <a:pt x="1807757" y="54610"/>
                    <a:pt x="1805471" y="53340"/>
                    <a:pt x="1803186" y="52070"/>
                  </a:cubicBezTo>
                  <a:cubicBezTo>
                    <a:pt x="1800901" y="53340"/>
                    <a:pt x="1798616" y="55880"/>
                    <a:pt x="1796331" y="55880"/>
                  </a:cubicBezTo>
                  <a:cubicBezTo>
                    <a:pt x="1784906" y="58420"/>
                    <a:pt x="1773480" y="59690"/>
                    <a:pt x="1762055" y="62230"/>
                  </a:cubicBezTo>
                  <a:cubicBezTo>
                    <a:pt x="1757485" y="63500"/>
                    <a:pt x="1752914" y="64770"/>
                    <a:pt x="1750629" y="66040"/>
                  </a:cubicBezTo>
                  <a:cubicBezTo>
                    <a:pt x="1741489" y="69850"/>
                    <a:pt x="1734634" y="76200"/>
                    <a:pt x="1718638" y="74930"/>
                  </a:cubicBezTo>
                  <a:cubicBezTo>
                    <a:pt x="1716353" y="74930"/>
                    <a:pt x="1711783" y="77470"/>
                    <a:pt x="1707213" y="77470"/>
                  </a:cubicBezTo>
                  <a:cubicBezTo>
                    <a:pt x="1702643" y="78740"/>
                    <a:pt x="1695787" y="78740"/>
                    <a:pt x="1691217" y="80010"/>
                  </a:cubicBezTo>
                  <a:lnTo>
                    <a:pt x="1686647" y="80010"/>
                  </a:lnTo>
                  <a:cubicBezTo>
                    <a:pt x="1672936" y="82550"/>
                    <a:pt x="1661511" y="85090"/>
                    <a:pt x="1647801" y="86360"/>
                  </a:cubicBezTo>
                  <a:lnTo>
                    <a:pt x="1638660" y="86360"/>
                  </a:lnTo>
                  <a:cubicBezTo>
                    <a:pt x="1627235" y="86360"/>
                    <a:pt x="1618095" y="85090"/>
                    <a:pt x="1606669" y="85090"/>
                  </a:cubicBezTo>
                  <a:cubicBezTo>
                    <a:pt x="1595244" y="85090"/>
                    <a:pt x="1583818" y="87630"/>
                    <a:pt x="1572393" y="87630"/>
                  </a:cubicBezTo>
                  <a:cubicBezTo>
                    <a:pt x="1558682" y="87630"/>
                    <a:pt x="1542687" y="87630"/>
                    <a:pt x="1531261" y="82550"/>
                  </a:cubicBezTo>
                  <a:cubicBezTo>
                    <a:pt x="1528976" y="81280"/>
                    <a:pt x="1522121" y="81280"/>
                    <a:pt x="1517551" y="82550"/>
                  </a:cubicBezTo>
                  <a:cubicBezTo>
                    <a:pt x="1501555" y="83820"/>
                    <a:pt x="1485560" y="85090"/>
                    <a:pt x="1471849" y="87630"/>
                  </a:cubicBezTo>
                  <a:cubicBezTo>
                    <a:pt x="1458139" y="90170"/>
                    <a:pt x="1451283" y="87630"/>
                    <a:pt x="1446713" y="81280"/>
                  </a:cubicBezTo>
                  <a:cubicBezTo>
                    <a:pt x="1444428" y="78740"/>
                    <a:pt x="1439858" y="76200"/>
                    <a:pt x="1435288" y="73660"/>
                  </a:cubicBezTo>
                  <a:cubicBezTo>
                    <a:pt x="1428433" y="71120"/>
                    <a:pt x="1421577" y="67310"/>
                    <a:pt x="1414722" y="67310"/>
                  </a:cubicBezTo>
                  <a:cubicBezTo>
                    <a:pt x="1398726" y="67310"/>
                    <a:pt x="1389586" y="62230"/>
                    <a:pt x="1378161" y="58420"/>
                  </a:cubicBezTo>
                  <a:cubicBezTo>
                    <a:pt x="1359880" y="52070"/>
                    <a:pt x="1343884" y="44450"/>
                    <a:pt x="1321034" y="45720"/>
                  </a:cubicBezTo>
                  <a:lnTo>
                    <a:pt x="1321034" y="39370"/>
                  </a:lnTo>
                  <a:cubicBezTo>
                    <a:pt x="1325604" y="39370"/>
                    <a:pt x="1330174" y="39370"/>
                    <a:pt x="1334744" y="38100"/>
                  </a:cubicBezTo>
                  <a:cubicBezTo>
                    <a:pt x="1327889" y="35560"/>
                    <a:pt x="1327889" y="31750"/>
                    <a:pt x="1323319" y="29210"/>
                  </a:cubicBezTo>
                  <a:cubicBezTo>
                    <a:pt x="1314178" y="25400"/>
                    <a:pt x="1305038" y="24130"/>
                    <a:pt x="1295898" y="21590"/>
                  </a:cubicBezTo>
                  <a:cubicBezTo>
                    <a:pt x="1289042" y="20320"/>
                    <a:pt x="1279902" y="20320"/>
                    <a:pt x="1284472" y="26670"/>
                  </a:cubicBezTo>
                  <a:cubicBezTo>
                    <a:pt x="1273047" y="27940"/>
                    <a:pt x="1263906" y="27940"/>
                    <a:pt x="1259336" y="30480"/>
                  </a:cubicBezTo>
                  <a:cubicBezTo>
                    <a:pt x="1250196" y="34290"/>
                    <a:pt x="1241056" y="31750"/>
                    <a:pt x="1234200" y="29210"/>
                  </a:cubicBezTo>
                  <a:cubicBezTo>
                    <a:pt x="1229630" y="27940"/>
                    <a:pt x="1225060" y="26670"/>
                    <a:pt x="1220490" y="27940"/>
                  </a:cubicBezTo>
                  <a:cubicBezTo>
                    <a:pt x="1193069" y="35560"/>
                    <a:pt x="1165648" y="31750"/>
                    <a:pt x="1138227" y="31750"/>
                  </a:cubicBezTo>
                  <a:cubicBezTo>
                    <a:pt x="1133657" y="31750"/>
                    <a:pt x="1129086" y="30480"/>
                    <a:pt x="1122231" y="30480"/>
                  </a:cubicBezTo>
                  <a:cubicBezTo>
                    <a:pt x="1113091" y="29210"/>
                    <a:pt x="1106236" y="26670"/>
                    <a:pt x="1097095" y="25400"/>
                  </a:cubicBezTo>
                  <a:cubicBezTo>
                    <a:pt x="1087955" y="24130"/>
                    <a:pt x="1076529" y="22860"/>
                    <a:pt x="1067389" y="21590"/>
                  </a:cubicBezTo>
                  <a:lnTo>
                    <a:pt x="1060534" y="21590"/>
                  </a:lnTo>
                  <a:cubicBezTo>
                    <a:pt x="1044538" y="21590"/>
                    <a:pt x="1028543" y="22860"/>
                    <a:pt x="1014832" y="22860"/>
                  </a:cubicBezTo>
                  <a:cubicBezTo>
                    <a:pt x="1003407" y="22860"/>
                    <a:pt x="991981" y="20320"/>
                    <a:pt x="978271" y="19050"/>
                  </a:cubicBezTo>
                  <a:cubicBezTo>
                    <a:pt x="975986" y="8890"/>
                    <a:pt x="957705" y="11430"/>
                    <a:pt x="946280" y="6350"/>
                  </a:cubicBezTo>
                  <a:cubicBezTo>
                    <a:pt x="943995" y="5080"/>
                    <a:pt x="939424" y="6350"/>
                    <a:pt x="937139" y="6350"/>
                  </a:cubicBezTo>
                  <a:cubicBezTo>
                    <a:pt x="923429" y="5080"/>
                    <a:pt x="914289" y="8890"/>
                    <a:pt x="909718" y="15240"/>
                  </a:cubicBezTo>
                  <a:cubicBezTo>
                    <a:pt x="902863" y="21590"/>
                    <a:pt x="884582" y="24130"/>
                    <a:pt x="891438" y="34290"/>
                  </a:cubicBezTo>
                  <a:cubicBezTo>
                    <a:pt x="893723" y="35560"/>
                    <a:pt x="898293" y="36830"/>
                    <a:pt x="900578" y="39370"/>
                  </a:cubicBezTo>
                  <a:cubicBezTo>
                    <a:pt x="900578" y="43180"/>
                    <a:pt x="898293" y="45720"/>
                    <a:pt x="891438" y="44450"/>
                  </a:cubicBezTo>
                  <a:cubicBezTo>
                    <a:pt x="889153" y="44450"/>
                    <a:pt x="886868" y="46990"/>
                    <a:pt x="884582" y="48260"/>
                  </a:cubicBezTo>
                  <a:cubicBezTo>
                    <a:pt x="882297" y="49530"/>
                    <a:pt x="882297" y="52070"/>
                    <a:pt x="880012" y="52070"/>
                  </a:cubicBezTo>
                  <a:cubicBezTo>
                    <a:pt x="866302" y="54610"/>
                    <a:pt x="857161" y="60960"/>
                    <a:pt x="841166" y="59690"/>
                  </a:cubicBezTo>
                  <a:lnTo>
                    <a:pt x="836596" y="59690"/>
                  </a:lnTo>
                  <a:cubicBezTo>
                    <a:pt x="822885" y="66040"/>
                    <a:pt x="809175" y="64770"/>
                    <a:pt x="793179" y="63500"/>
                  </a:cubicBezTo>
                  <a:cubicBezTo>
                    <a:pt x="786324" y="62230"/>
                    <a:pt x="777183" y="63500"/>
                    <a:pt x="768043" y="63500"/>
                  </a:cubicBezTo>
                  <a:cubicBezTo>
                    <a:pt x="761188" y="63500"/>
                    <a:pt x="754333" y="63500"/>
                    <a:pt x="747477" y="60960"/>
                  </a:cubicBezTo>
                  <a:cubicBezTo>
                    <a:pt x="738337" y="58420"/>
                    <a:pt x="729197" y="54610"/>
                    <a:pt x="720056" y="52070"/>
                  </a:cubicBezTo>
                  <a:cubicBezTo>
                    <a:pt x="710916" y="49530"/>
                    <a:pt x="699491" y="49530"/>
                    <a:pt x="699491" y="40640"/>
                  </a:cubicBezTo>
                  <a:cubicBezTo>
                    <a:pt x="699491" y="39370"/>
                    <a:pt x="694920" y="38100"/>
                    <a:pt x="694920" y="36830"/>
                  </a:cubicBezTo>
                  <a:cubicBezTo>
                    <a:pt x="678925" y="44450"/>
                    <a:pt x="665214" y="50800"/>
                    <a:pt x="651504" y="57150"/>
                  </a:cubicBezTo>
                  <a:cubicBezTo>
                    <a:pt x="644649" y="60960"/>
                    <a:pt x="635508" y="66040"/>
                    <a:pt x="640078" y="72390"/>
                  </a:cubicBezTo>
                  <a:cubicBezTo>
                    <a:pt x="640078" y="73660"/>
                    <a:pt x="637793" y="74930"/>
                    <a:pt x="637793" y="76200"/>
                  </a:cubicBezTo>
                  <a:cubicBezTo>
                    <a:pt x="635508" y="78740"/>
                    <a:pt x="633223" y="81280"/>
                    <a:pt x="628653" y="82550"/>
                  </a:cubicBezTo>
                  <a:cubicBezTo>
                    <a:pt x="624083" y="86360"/>
                    <a:pt x="619513" y="90170"/>
                    <a:pt x="614942" y="95250"/>
                  </a:cubicBezTo>
                  <a:lnTo>
                    <a:pt x="601232" y="102870"/>
                  </a:lnTo>
                  <a:cubicBezTo>
                    <a:pt x="596662" y="106680"/>
                    <a:pt x="592092" y="110490"/>
                    <a:pt x="585236" y="113030"/>
                  </a:cubicBezTo>
                  <a:cubicBezTo>
                    <a:pt x="569241" y="120650"/>
                    <a:pt x="553245" y="128270"/>
                    <a:pt x="534965" y="135890"/>
                  </a:cubicBezTo>
                  <a:cubicBezTo>
                    <a:pt x="525824" y="140970"/>
                    <a:pt x="514399" y="144780"/>
                    <a:pt x="505258" y="149860"/>
                  </a:cubicBezTo>
                  <a:cubicBezTo>
                    <a:pt x="489263" y="157480"/>
                    <a:pt x="470982" y="163830"/>
                    <a:pt x="461842" y="175260"/>
                  </a:cubicBezTo>
                  <a:cubicBezTo>
                    <a:pt x="461842" y="176530"/>
                    <a:pt x="457272" y="177800"/>
                    <a:pt x="454987" y="179070"/>
                  </a:cubicBezTo>
                  <a:cubicBezTo>
                    <a:pt x="443561" y="184150"/>
                    <a:pt x="425280" y="184150"/>
                    <a:pt x="425280" y="194310"/>
                  </a:cubicBezTo>
                  <a:cubicBezTo>
                    <a:pt x="407000" y="194310"/>
                    <a:pt x="397859" y="201930"/>
                    <a:pt x="388719" y="208280"/>
                  </a:cubicBezTo>
                  <a:cubicBezTo>
                    <a:pt x="381864" y="213360"/>
                    <a:pt x="375009" y="219710"/>
                    <a:pt x="365868" y="223520"/>
                  </a:cubicBezTo>
                  <a:cubicBezTo>
                    <a:pt x="356728" y="226060"/>
                    <a:pt x="345303" y="224790"/>
                    <a:pt x="333877" y="224790"/>
                  </a:cubicBezTo>
                  <a:cubicBezTo>
                    <a:pt x="329307" y="224790"/>
                    <a:pt x="324737" y="224790"/>
                    <a:pt x="324737" y="226060"/>
                  </a:cubicBezTo>
                  <a:cubicBezTo>
                    <a:pt x="315596" y="231140"/>
                    <a:pt x="304171" y="234950"/>
                    <a:pt x="297316" y="241300"/>
                  </a:cubicBezTo>
                  <a:cubicBezTo>
                    <a:pt x="290460" y="247650"/>
                    <a:pt x="283605" y="251460"/>
                    <a:pt x="272180" y="252730"/>
                  </a:cubicBezTo>
                  <a:cubicBezTo>
                    <a:pt x="260754" y="254000"/>
                    <a:pt x="249329" y="260350"/>
                    <a:pt x="233333" y="256540"/>
                  </a:cubicBezTo>
                  <a:cubicBezTo>
                    <a:pt x="219623" y="254000"/>
                    <a:pt x="203627" y="256540"/>
                    <a:pt x="194487" y="251460"/>
                  </a:cubicBezTo>
                  <a:cubicBezTo>
                    <a:pt x="176206" y="252730"/>
                    <a:pt x="162496" y="255270"/>
                    <a:pt x="146500" y="256540"/>
                  </a:cubicBezTo>
                  <a:cubicBezTo>
                    <a:pt x="128219" y="259080"/>
                    <a:pt x="107654" y="257810"/>
                    <a:pt x="91658" y="265430"/>
                  </a:cubicBezTo>
                  <a:cubicBezTo>
                    <a:pt x="77948" y="271780"/>
                    <a:pt x="66522" y="278130"/>
                    <a:pt x="45956" y="276860"/>
                  </a:cubicBezTo>
                  <a:cubicBezTo>
                    <a:pt x="48242" y="284480"/>
                    <a:pt x="50527" y="290830"/>
                    <a:pt x="52812" y="298450"/>
                  </a:cubicBezTo>
                  <a:cubicBezTo>
                    <a:pt x="57382" y="318770"/>
                    <a:pt x="61952" y="339090"/>
                    <a:pt x="64237" y="359410"/>
                  </a:cubicBezTo>
                  <a:cubicBezTo>
                    <a:pt x="71092" y="384810"/>
                    <a:pt x="73377" y="408940"/>
                    <a:pt x="68807" y="433070"/>
                  </a:cubicBezTo>
                  <a:cubicBezTo>
                    <a:pt x="64237" y="467360"/>
                    <a:pt x="43671" y="1640840"/>
                    <a:pt x="23106" y="1672590"/>
                  </a:cubicBezTo>
                  <a:lnTo>
                    <a:pt x="2540" y="1699260"/>
                  </a:lnTo>
                  <a:cubicBezTo>
                    <a:pt x="0" y="1705610"/>
                    <a:pt x="4825" y="1709420"/>
                    <a:pt x="16250" y="1710690"/>
                  </a:cubicBezTo>
                  <a:cubicBezTo>
                    <a:pt x="29961" y="1711960"/>
                    <a:pt x="34531" y="1717040"/>
                    <a:pt x="39101" y="1723390"/>
                  </a:cubicBezTo>
                  <a:cubicBezTo>
                    <a:pt x="43671" y="1733550"/>
                    <a:pt x="36816" y="1743710"/>
                    <a:pt x="45956" y="1753870"/>
                  </a:cubicBezTo>
                  <a:cubicBezTo>
                    <a:pt x="50527" y="1758950"/>
                    <a:pt x="45956" y="1767840"/>
                    <a:pt x="43671" y="1775460"/>
                  </a:cubicBezTo>
                  <a:cubicBezTo>
                    <a:pt x="41386" y="1785620"/>
                    <a:pt x="45956" y="1795780"/>
                    <a:pt x="52812" y="1804670"/>
                  </a:cubicBezTo>
                  <a:cubicBezTo>
                    <a:pt x="68807" y="1819910"/>
                    <a:pt x="71092" y="1837690"/>
                    <a:pt x="71092" y="1854200"/>
                  </a:cubicBezTo>
                  <a:cubicBezTo>
                    <a:pt x="71092" y="1858010"/>
                    <a:pt x="73377" y="1861820"/>
                    <a:pt x="75663" y="1864360"/>
                  </a:cubicBezTo>
                  <a:cubicBezTo>
                    <a:pt x="80233" y="1866900"/>
                    <a:pt x="89373" y="1869440"/>
                    <a:pt x="98513" y="1870710"/>
                  </a:cubicBezTo>
                  <a:lnTo>
                    <a:pt x="153355" y="1885950"/>
                  </a:lnTo>
                  <a:cubicBezTo>
                    <a:pt x="178491" y="1893570"/>
                    <a:pt x="199057" y="1892300"/>
                    <a:pt x="221908" y="1883410"/>
                  </a:cubicBezTo>
                  <a:cubicBezTo>
                    <a:pt x="224193" y="1882140"/>
                    <a:pt x="231048" y="1880870"/>
                    <a:pt x="233333" y="1880870"/>
                  </a:cubicBezTo>
                  <a:cubicBezTo>
                    <a:pt x="249329" y="1882140"/>
                    <a:pt x="265325" y="1882140"/>
                    <a:pt x="279035" y="1889760"/>
                  </a:cubicBezTo>
                  <a:cubicBezTo>
                    <a:pt x="295031" y="1897380"/>
                    <a:pt x="317881" y="1902460"/>
                    <a:pt x="336162" y="1908810"/>
                  </a:cubicBezTo>
                  <a:cubicBezTo>
                    <a:pt x="347588" y="1912620"/>
                    <a:pt x="361298" y="1917700"/>
                    <a:pt x="368153" y="1922780"/>
                  </a:cubicBezTo>
                  <a:cubicBezTo>
                    <a:pt x="372724" y="1925320"/>
                    <a:pt x="377294" y="1927860"/>
                    <a:pt x="381864" y="1929130"/>
                  </a:cubicBezTo>
                  <a:cubicBezTo>
                    <a:pt x="407000" y="1934210"/>
                    <a:pt x="420710" y="1946910"/>
                    <a:pt x="436706" y="1957070"/>
                  </a:cubicBezTo>
                  <a:cubicBezTo>
                    <a:pt x="450416" y="1965960"/>
                    <a:pt x="468697" y="1971040"/>
                    <a:pt x="489263" y="1972310"/>
                  </a:cubicBezTo>
                  <a:cubicBezTo>
                    <a:pt x="512114" y="1974850"/>
                    <a:pt x="534965" y="1976120"/>
                    <a:pt x="557815" y="1978660"/>
                  </a:cubicBezTo>
                  <a:cubicBezTo>
                    <a:pt x="566956" y="1979930"/>
                    <a:pt x="578381" y="1981200"/>
                    <a:pt x="587521" y="1983740"/>
                  </a:cubicBezTo>
                  <a:cubicBezTo>
                    <a:pt x="598947" y="1986280"/>
                    <a:pt x="610372" y="1986280"/>
                    <a:pt x="619513" y="1990090"/>
                  </a:cubicBezTo>
                  <a:cubicBezTo>
                    <a:pt x="633223" y="1996440"/>
                    <a:pt x="646934" y="2000250"/>
                    <a:pt x="665214" y="1997710"/>
                  </a:cubicBezTo>
                  <a:cubicBezTo>
                    <a:pt x="672070" y="1996440"/>
                    <a:pt x="681210" y="1998980"/>
                    <a:pt x="688065" y="2000250"/>
                  </a:cubicBezTo>
                  <a:cubicBezTo>
                    <a:pt x="690350" y="2000250"/>
                    <a:pt x="692635" y="2001520"/>
                    <a:pt x="694920" y="2001520"/>
                  </a:cubicBezTo>
                  <a:cubicBezTo>
                    <a:pt x="720056" y="2002790"/>
                    <a:pt x="742907" y="2000250"/>
                    <a:pt x="765758" y="1997710"/>
                  </a:cubicBezTo>
                  <a:cubicBezTo>
                    <a:pt x="774898" y="1996440"/>
                    <a:pt x="784039" y="1995170"/>
                    <a:pt x="793179" y="1992630"/>
                  </a:cubicBezTo>
                  <a:cubicBezTo>
                    <a:pt x="818315" y="1986280"/>
                    <a:pt x="843451" y="1979930"/>
                    <a:pt x="866302" y="1972310"/>
                  </a:cubicBezTo>
                  <a:cubicBezTo>
                    <a:pt x="882297" y="1967230"/>
                    <a:pt x="898293" y="1962150"/>
                    <a:pt x="916574" y="1967230"/>
                  </a:cubicBezTo>
                  <a:lnTo>
                    <a:pt x="925714" y="1967230"/>
                  </a:lnTo>
                  <a:cubicBezTo>
                    <a:pt x="941710" y="1967230"/>
                    <a:pt x="957705" y="1965960"/>
                    <a:pt x="971416" y="1964690"/>
                  </a:cubicBezTo>
                  <a:cubicBezTo>
                    <a:pt x="973701" y="1964690"/>
                    <a:pt x="978271" y="1964690"/>
                    <a:pt x="978271" y="1963420"/>
                  </a:cubicBezTo>
                  <a:cubicBezTo>
                    <a:pt x="985126" y="1958340"/>
                    <a:pt x="996552" y="1958340"/>
                    <a:pt x="1007977" y="1957070"/>
                  </a:cubicBezTo>
                  <a:cubicBezTo>
                    <a:pt x="1026258" y="1955800"/>
                    <a:pt x="1044538" y="1955800"/>
                    <a:pt x="1058249" y="1949450"/>
                  </a:cubicBezTo>
                  <a:cubicBezTo>
                    <a:pt x="1071959" y="1944370"/>
                    <a:pt x="1085670" y="1943100"/>
                    <a:pt x="1101665" y="1941830"/>
                  </a:cubicBezTo>
                  <a:cubicBezTo>
                    <a:pt x="1103950" y="1941830"/>
                    <a:pt x="1108521" y="1940560"/>
                    <a:pt x="1110806" y="1940560"/>
                  </a:cubicBezTo>
                  <a:cubicBezTo>
                    <a:pt x="1122231" y="1939290"/>
                    <a:pt x="1133657" y="1935480"/>
                    <a:pt x="1142797" y="1936750"/>
                  </a:cubicBezTo>
                  <a:cubicBezTo>
                    <a:pt x="1163363" y="1939290"/>
                    <a:pt x="1172503" y="1935480"/>
                    <a:pt x="1186213" y="1925320"/>
                  </a:cubicBezTo>
                  <a:cubicBezTo>
                    <a:pt x="1188499" y="1922780"/>
                    <a:pt x="1195354" y="1921510"/>
                    <a:pt x="1199924" y="1920240"/>
                  </a:cubicBezTo>
                  <a:cubicBezTo>
                    <a:pt x="1211349" y="1918970"/>
                    <a:pt x="1222775" y="1920240"/>
                    <a:pt x="1234200" y="1918970"/>
                  </a:cubicBezTo>
                  <a:cubicBezTo>
                    <a:pt x="1241056" y="1918970"/>
                    <a:pt x="1247911" y="1915160"/>
                    <a:pt x="1252481" y="1915160"/>
                  </a:cubicBezTo>
                  <a:cubicBezTo>
                    <a:pt x="1270762" y="1916430"/>
                    <a:pt x="1291327" y="1912620"/>
                    <a:pt x="1307323" y="1918970"/>
                  </a:cubicBezTo>
                  <a:cubicBezTo>
                    <a:pt x="1309608" y="1920240"/>
                    <a:pt x="1314178" y="1920240"/>
                    <a:pt x="1318749" y="1920240"/>
                  </a:cubicBezTo>
                  <a:cubicBezTo>
                    <a:pt x="1348455" y="1921510"/>
                    <a:pt x="1373590" y="1926590"/>
                    <a:pt x="1394156" y="1936750"/>
                  </a:cubicBezTo>
                  <a:cubicBezTo>
                    <a:pt x="1401012" y="1940560"/>
                    <a:pt x="1410152" y="1943100"/>
                    <a:pt x="1417007" y="1945640"/>
                  </a:cubicBezTo>
                  <a:cubicBezTo>
                    <a:pt x="1423862" y="1948180"/>
                    <a:pt x="1433003" y="1948180"/>
                    <a:pt x="1439858" y="1949450"/>
                  </a:cubicBezTo>
                  <a:cubicBezTo>
                    <a:pt x="1446713" y="1950720"/>
                    <a:pt x="1451283" y="1951990"/>
                    <a:pt x="1458139" y="1951990"/>
                  </a:cubicBezTo>
                  <a:cubicBezTo>
                    <a:pt x="1469564" y="1951990"/>
                    <a:pt x="1478704" y="1954530"/>
                    <a:pt x="1485560" y="1959610"/>
                  </a:cubicBezTo>
                  <a:cubicBezTo>
                    <a:pt x="1487845" y="1960880"/>
                    <a:pt x="1490130" y="1962150"/>
                    <a:pt x="1492415" y="1964690"/>
                  </a:cubicBezTo>
                  <a:cubicBezTo>
                    <a:pt x="1490130" y="1968500"/>
                    <a:pt x="1503840" y="1978660"/>
                    <a:pt x="1512981" y="1978660"/>
                  </a:cubicBezTo>
                  <a:cubicBezTo>
                    <a:pt x="1528976" y="1978660"/>
                    <a:pt x="1544972" y="1981200"/>
                    <a:pt x="1558682" y="1987550"/>
                  </a:cubicBezTo>
                  <a:cubicBezTo>
                    <a:pt x="1560967" y="1988820"/>
                    <a:pt x="1565538" y="1988820"/>
                    <a:pt x="1570108" y="1987550"/>
                  </a:cubicBezTo>
                  <a:cubicBezTo>
                    <a:pt x="1576963" y="1986280"/>
                    <a:pt x="1581533" y="1986280"/>
                    <a:pt x="1586103" y="1990090"/>
                  </a:cubicBezTo>
                  <a:cubicBezTo>
                    <a:pt x="1588388" y="1991360"/>
                    <a:pt x="1597529" y="1991360"/>
                    <a:pt x="1602099" y="1991360"/>
                  </a:cubicBezTo>
                  <a:cubicBezTo>
                    <a:pt x="1613524" y="1991360"/>
                    <a:pt x="1627235" y="1990090"/>
                    <a:pt x="1638660" y="1991360"/>
                  </a:cubicBezTo>
                  <a:cubicBezTo>
                    <a:pt x="1659226" y="1992630"/>
                    <a:pt x="1677507" y="1993900"/>
                    <a:pt x="1698073" y="1996440"/>
                  </a:cubicBezTo>
                  <a:cubicBezTo>
                    <a:pt x="1702643" y="1996440"/>
                    <a:pt x="1707213" y="1997710"/>
                    <a:pt x="1709498" y="1998980"/>
                  </a:cubicBezTo>
                  <a:cubicBezTo>
                    <a:pt x="1714068" y="2005330"/>
                    <a:pt x="1725494" y="2005330"/>
                    <a:pt x="1732349" y="2006600"/>
                  </a:cubicBezTo>
                  <a:cubicBezTo>
                    <a:pt x="1739204" y="2007870"/>
                    <a:pt x="1748344" y="2009140"/>
                    <a:pt x="1752914" y="2009140"/>
                  </a:cubicBezTo>
                  <a:cubicBezTo>
                    <a:pt x="1755200" y="2007870"/>
                    <a:pt x="1759770" y="2006600"/>
                    <a:pt x="1764340" y="2004060"/>
                  </a:cubicBezTo>
                  <a:cubicBezTo>
                    <a:pt x="1755200" y="2004060"/>
                    <a:pt x="1750629" y="2005330"/>
                    <a:pt x="1746059" y="2005330"/>
                  </a:cubicBezTo>
                  <a:cubicBezTo>
                    <a:pt x="1755200" y="1998980"/>
                    <a:pt x="1764340" y="1997710"/>
                    <a:pt x="1775765" y="2001520"/>
                  </a:cubicBezTo>
                  <a:cubicBezTo>
                    <a:pt x="1789476" y="2007870"/>
                    <a:pt x="1800901" y="2007870"/>
                    <a:pt x="1816897" y="2001520"/>
                  </a:cubicBezTo>
                  <a:lnTo>
                    <a:pt x="1830607" y="1997710"/>
                  </a:lnTo>
                  <a:lnTo>
                    <a:pt x="1830607" y="1991360"/>
                  </a:lnTo>
                  <a:cubicBezTo>
                    <a:pt x="1837463" y="1992630"/>
                    <a:pt x="1844318" y="1995170"/>
                    <a:pt x="1848888" y="1995170"/>
                  </a:cubicBezTo>
                  <a:cubicBezTo>
                    <a:pt x="1862599" y="1991360"/>
                    <a:pt x="1876309" y="1987550"/>
                    <a:pt x="1887734" y="1982470"/>
                  </a:cubicBezTo>
                  <a:cubicBezTo>
                    <a:pt x="1901445" y="1977390"/>
                    <a:pt x="1912870" y="1971040"/>
                    <a:pt x="1924296" y="1965960"/>
                  </a:cubicBezTo>
                  <a:cubicBezTo>
                    <a:pt x="1926581" y="1965960"/>
                    <a:pt x="1926581" y="1964690"/>
                    <a:pt x="1928866" y="1964690"/>
                  </a:cubicBezTo>
                  <a:cubicBezTo>
                    <a:pt x="1944862" y="1962150"/>
                    <a:pt x="1958572" y="1960880"/>
                    <a:pt x="1974568" y="1958340"/>
                  </a:cubicBezTo>
                  <a:cubicBezTo>
                    <a:pt x="1983708" y="1957070"/>
                    <a:pt x="1990563" y="1954530"/>
                    <a:pt x="1999704" y="1953260"/>
                  </a:cubicBezTo>
                  <a:cubicBezTo>
                    <a:pt x="2006559" y="1951990"/>
                    <a:pt x="2011129" y="1951990"/>
                    <a:pt x="2017984" y="1950720"/>
                  </a:cubicBezTo>
                  <a:lnTo>
                    <a:pt x="2040835" y="1950720"/>
                  </a:lnTo>
                  <a:cubicBezTo>
                    <a:pt x="2045405" y="1950720"/>
                    <a:pt x="2052261" y="1950720"/>
                    <a:pt x="2056831" y="1949450"/>
                  </a:cubicBezTo>
                  <a:cubicBezTo>
                    <a:pt x="2059116" y="1946910"/>
                    <a:pt x="2063686" y="1943100"/>
                    <a:pt x="2065971" y="1943100"/>
                  </a:cubicBezTo>
                  <a:cubicBezTo>
                    <a:pt x="2072826" y="1943100"/>
                    <a:pt x="2077396" y="1945640"/>
                    <a:pt x="2084252" y="1946910"/>
                  </a:cubicBezTo>
                  <a:cubicBezTo>
                    <a:pt x="2086537" y="1946910"/>
                    <a:pt x="2086537" y="1948180"/>
                    <a:pt x="2086537" y="1949450"/>
                  </a:cubicBezTo>
                  <a:cubicBezTo>
                    <a:pt x="2095677" y="1954530"/>
                    <a:pt x="2102532" y="1960880"/>
                    <a:pt x="2111673" y="1965960"/>
                  </a:cubicBezTo>
                  <a:cubicBezTo>
                    <a:pt x="2123098" y="1972310"/>
                    <a:pt x="2134524" y="1972310"/>
                    <a:pt x="2141379" y="1968500"/>
                  </a:cubicBezTo>
                  <a:cubicBezTo>
                    <a:pt x="2152804" y="1963420"/>
                    <a:pt x="2161945" y="1959610"/>
                    <a:pt x="2177940" y="1962150"/>
                  </a:cubicBezTo>
                  <a:cubicBezTo>
                    <a:pt x="2180225" y="1962150"/>
                    <a:pt x="2184795" y="1963420"/>
                    <a:pt x="2187080" y="1962150"/>
                  </a:cubicBezTo>
                  <a:cubicBezTo>
                    <a:pt x="2198506" y="1959610"/>
                    <a:pt x="2212217" y="1957070"/>
                    <a:pt x="2223642" y="1953260"/>
                  </a:cubicBezTo>
                  <a:cubicBezTo>
                    <a:pt x="2230497" y="1951990"/>
                    <a:pt x="2239637" y="1951990"/>
                    <a:pt x="2241922" y="1949450"/>
                  </a:cubicBezTo>
                  <a:cubicBezTo>
                    <a:pt x="2248778" y="1941830"/>
                    <a:pt x="2260203" y="1938020"/>
                    <a:pt x="2271629" y="1932940"/>
                  </a:cubicBezTo>
                  <a:cubicBezTo>
                    <a:pt x="2278484" y="1929130"/>
                    <a:pt x="2285339" y="1924050"/>
                    <a:pt x="2292194" y="1922780"/>
                  </a:cubicBezTo>
                  <a:cubicBezTo>
                    <a:pt x="2308190" y="1920240"/>
                    <a:pt x="2319615" y="1912620"/>
                    <a:pt x="2333326" y="1907540"/>
                  </a:cubicBezTo>
                  <a:cubicBezTo>
                    <a:pt x="2344751" y="1903730"/>
                    <a:pt x="2351607" y="1896110"/>
                    <a:pt x="2363032" y="1894840"/>
                  </a:cubicBezTo>
                  <a:cubicBezTo>
                    <a:pt x="2381313" y="1892300"/>
                    <a:pt x="2395023" y="1885950"/>
                    <a:pt x="2411019" y="1879600"/>
                  </a:cubicBezTo>
                  <a:cubicBezTo>
                    <a:pt x="2420159" y="1875790"/>
                    <a:pt x="2431585" y="1873250"/>
                    <a:pt x="2443010" y="1874520"/>
                  </a:cubicBezTo>
                  <a:cubicBezTo>
                    <a:pt x="2449865" y="1875790"/>
                    <a:pt x="2459006" y="1874520"/>
                    <a:pt x="2463576" y="1873250"/>
                  </a:cubicBezTo>
                  <a:cubicBezTo>
                    <a:pt x="2472716" y="1870710"/>
                    <a:pt x="2481856" y="1866900"/>
                    <a:pt x="2490997" y="1864360"/>
                  </a:cubicBezTo>
                  <a:cubicBezTo>
                    <a:pt x="2497852" y="1861820"/>
                    <a:pt x="2504707" y="1859280"/>
                    <a:pt x="2511562" y="1859280"/>
                  </a:cubicBezTo>
                  <a:cubicBezTo>
                    <a:pt x="2534413" y="1858010"/>
                    <a:pt x="2552694" y="1855470"/>
                    <a:pt x="2564119" y="1842770"/>
                  </a:cubicBezTo>
                  <a:cubicBezTo>
                    <a:pt x="2568690" y="1837690"/>
                    <a:pt x="2591540" y="1831340"/>
                    <a:pt x="2600681" y="1833880"/>
                  </a:cubicBezTo>
                  <a:cubicBezTo>
                    <a:pt x="2616676" y="1837690"/>
                    <a:pt x="2628102" y="1835150"/>
                    <a:pt x="2637242" y="1827530"/>
                  </a:cubicBezTo>
                  <a:cubicBezTo>
                    <a:pt x="2644097" y="1823720"/>
                    <a:pt x="2653238" y="1824990"/>
                    <a:pt x="2660093" y="1827530"/>
                  </a:cubicBezTo>
                  <a:cubicBezTo>
                    <a:pt x="2664663" y="1830070"/>
                    <a:pt x="2669233" y="1831340"/>
                    <a:pt x="2673803" y="1831340"/>
                  </a:cubicBezTo>
                  <a:cubicBezTo>
                    <a:pt x="2689799" y="1832610"/>
                    <a:pt x="2708080" y="1831340"/>
                    <a:pt x="2724075" y="1832610"/>
                  </a:cubicBezTo>
                  <a:cubicBezTo>
                    <a:pt x="2737786" y="1833880"/>
                    <a:pt x="2751496" y="1831340"/>
                    <a:pt x="2760637" y="1826260"/>
                  </a:cubicBezTo>
                  <a:cubicBezTo>
                    <a:pt x="2769777" y="1821180"/>
                    <a:pt x="2776632" y="1821180"/>
                    <a:pt x="2790343" y="1823720"/>
                  </a:cubicBezTo>
                  <a:cubicBezTo>
                    <a:pt x="2801768" y="1826260"/>
                    <a:pt x="2810909" y="1832610"/>
                    <a:pt x="2826904" y="1831340"/>
                  </a:cubicBezTo>
                  <a:cubicBezTo>
                    <a:pt x="2840615" y="1830070"/>
                    <a:pt x="2856610" y="1833880"/>
                    <a:pt x="2872606" y="1830070"/>
                  </a:cubicBezTo>
                  <a:lnTo>
                    <a:pt x="2881746" y="1830070"/>
                  </a:lnTo>
                  <a:cubicBezTo>
                    <a:pt x="2895457" y="1832610"/>
                    <a:pt x="2909167" y="1833880"/>
                    <a:pt x="2920593" y="1840230"/>
                  </a:cubicBezTo>
                  <a:cubicBezTo>
                    <a:pt x="2934303" y="1846580"/>
                    <a:pt x="2936588" y="1799590"/>
                    <a:pt x="2950299" y="1804670"/>
                  </a:cubicBezTo>
                  <a:cubicBezTo>
                    <a:pt x="2970864" y="1812290"/>
                    <a:pt x="2966294" y="1804670"/>
                    <a:pt x="2986860" y="1811020"/>
                  </a:cubicBezTo>
                  <a:cubicBezTo>
                    <a:pt x="3002856" y="1814830"/>
                    <a:pt x="2996000" y="1800860"/>
                    <a:pt x="3014281" y="1803400"/>
                  </a:cubicBezTo>
                  <a:cubicBezTo>
                    <a:pt x="3016566" y="1803400"/>
                    <a:pt x="3043987" y="1813560"/>
                    <a:pt x="3043987" y="1812290"/>
                  </a:cubicBezTo>
                  <a:cubicBezTo>
                    <a:pt x="3055413" y="1808480"/>
                    <a:pt x="3066838" y="1770380"/>
                    <a:pt x="3078263" y="1771650"/>
                  </a:cubicBezTo>
                  <a:cubicBezTo>
                    <a:pt x="3101114" y="1775460"/>
                    <a:pt x="3121680" y="1772920"/>
                    <a:pt x="3142246" y="1767840"/>
                  </a:cubicBezTo>
                  <a:cubicBezTo>
                    <a:pt x="3153671" y="1765300"/>
                    <a:pt x="3171952" y="1756410"/>
                    <a:pt x="3181092" y="1760220"/>
                  </a:cubicBezTo>
                  <a:cubicBezTo>
                    <a:pt x="3197088" y="1766570"/>
                    <a:pt x="3213084" y="1769110"/>
                    <a:pt x="3231364" y="1770380"/>
                  </a:cubicBezTo>
                  <a:cubicBezTo>
                    <a:pt x="3233649" y="1770380"/>
                    <a:pt x="3235934" y="1771650"/>
                    <a:pt x="3238219" y="1772920"/>
                  </a:cubicBezTo>
                  <a:cubicBezTo>
                    <a:pt x="3245075" y="1778000"/>
                    <a:pt x="3277066" y="1764030"/>
                    <a:pt x="3283921" y="1769110"/>
                  </a:cubicBezTo>
                  <a:cubicBezTo>
                    <a:pt x="3293062" y="1776730"/>
                    <a:pt x="3302202" y="1784350"/>
                    <a:pt x="3311342" y="1790700"/>
                  </a:cubicBezTo>
                  <a:cubicBezTo>
                    <a:pt x="3315912" y="1793240"/>
                    <a:pt x="3322767" y="1794510"/>
                    <a:pt x="3325053" y="1797050"/>
                  </a:cubicBezTo>
                  <a:cubicBezTo>
                    <a:pt x="3327338" y="1803400"/>
                    <a:pt x="3331908" y="1805940"/>
                    <a:pt x="3343333" y="1805940"/>
                  </a:cubicBezTo>
                  <a:cubicBezTo>
                    <a:pt x="3350189" y="1805940"/>
                    <a:pt x="3357043" y="1807210"/>
                    <a:pt x="3361614" y="1809750"/>
                  </a:cubicBezTo>
                  <a:cubicBezTo>
                    <a:pt x="3373039" y="1813560"/>
                    <a:pt x="3382179" y="1817370"/>
                    <a:pt x="3391320" y="1821180"/>
                  </a:cubicBezTo>
                  <a:cubicBezTo>
                    <a:pt x="3402745" y="1824990"/>
                    <a:pt x="3414171" y="1828800"/>
                    <a:pt x="3418741" y="1835150"/>
                  </a:cubicBezTo>
                  <a:cubicBezTo>
                    <a:pt x="3421026" y="1837690"/>
                    <a:pt x="3423311" y="1838960"/>
                    <a:pt x="3425596" y="1840230"/>
                  </a:cubicBezTo>
                  <a:cubicBezTo>
                    <a:pt x="3434737" y="1845310"/>
                    <a:pt x="3443877" y="1849120"/>
                    <a:pt x="3453017" y="1854200"/>
                  </a:cubicBezTo>
                  <a:cubicBezTo>
                    <a:pt x="3466728" y="1860550"/>
                    <a:pt x="3478153" y="1868170"/>
                    <a:pt x="3491864" y="1874520"/>
                  </a:cubicBezTo>
                  <a:cubicBezTo>
                    <a:pt x="3496434" y="1875790"/>
                    <a:pt x="3501004" y="1878330"/>
                    <a:pt x="3505574" y="1879600"/>
                  </a:cubicBezTo>
                  <a:cubicBezTo>
                    <a:pt x="3514715" y="1882140"/>
                    <a:pt x="3523855" y="1884680"/>
                    <a:pt x="3530710" y="1888490"/>
                  </a:cubicBezTo>
                  <a:cubicBezTo>
                    <a:pt x="3537565" y="1892300"/>
                    <a:pt x="3569556" y="1869440"/>
                    <a:pt x="3574127" y="1874520"/>
                  </a:cubicBezTo>
                  <a:cubicBezTo>
                    <a:pt x="3574127" y="1875790"/>
                    <a:pt x="3576412" y="1875790"/>
                    <a:pt x="3578697" y="1875790"/>
                  </a:cubicBezTo>
                  <a:cubicBezTo>
                    <a:pt x="3592407" y="1882140"/>
                    <a:pt x="3606118" y="1879600"/>
                    <a:pt x="3619828" y="1877060"/>
                  </a:cubicBezTo>
                  <a:cubicBezTo>
                    <a:pt x="3624399" y="1875790"/>
                    <a:pt x="3628969" y="1874520"/>
                    <a:pt x="3631254" y="1875790"/>
                  </a:cubicBezTo>
                  <a:cubicBezTo>
                    <a:pt x="3647250" y="1879600"/>
                    <a:pt x="3658675" y="1888490"/>
                    <a:pt x="3679241" y="1889760"/>
                  </a:cubicBezTo>
                  <a:cubicBezTo>
                    <a:pt x="3679241" y="1889760"/>
                    <a:pt x="3681526" y="1889760"/>
                    <a:pt x="3681526" y="1891030"/>
                  </a:cubicBezTo>
                  <a:cubicBezTo>
                    <a:pt x="3686096" y="1898650"/>
                    <a:pt x="3699806" y="1898650"/>
                    <a:pt x="3711231" y="1899920"/>
                  </a:cubicBezTo>
                  <a:cubicBezTo>
                    <a:pt x="3718087" y="1899920"/>
                    <a:pt x="3724942" y="1901190"/>
                    <a:pt x="3729513" y="1902460"/>
                  </a:cubicBezTo>
                  <a:cubicBezTo>
                    <a:pt x="3743223" y="1906270"/>
                    <a:pt x="3756933" y="1911350"/>
                    <a:pt x="3772929" y="1913890"/>
                  </a:cubicBezTo>
                  <a:cubicBezTo>
                    <a:pt x="3793495" y="1917700"/>
                    <a:pt x="3814060" y="1920240"/>
                    <a:pt x="3830056" y="1926590"/>
                  </a:cubicBezTo>
                  <a:cubicBezTo>
                    <a:pt x="3832341" y="1926590"/>
                    <a:pt x="3834626" y="1926590"/>
                    <a:pt x="3834626" y="1927860"/>
                  </a:cubicBezTo>
                  <a:cubicBezTo>
                    <a:pt x="3841482" y="1930400"/>
                    <a:pt x="3852907" y="1931670"/>
                    <a:pt x="3857477" y="1935480"/>
                  </a:cubicBezTo>
                  <a:cubicBezTo>
                    <a:pt x="3864333" y="1943100"/>
                    <a:pt x="3882613" y="1941830"/>
                    <a:pt x="3891753" y="1948180"/>
                  </a:cubicBezTo>
                  <a:lnTo>
                    <a:pt x="3894039" y="1948180"/>
                  </a:lnTo>
                  <a:cubicBezTo>
                    <a:pt x="3903179" y="1948180"/>
                    <a:pt x="3912319" y="1949450"/>
                    <a:pt x="3923744" y="1949450"/>
                  </a:cubicBezTo>
                  <a:cubicBezTo>
                    <a:pt x="3928315" y="1948180"/>
                    <a:pt x="3935170" y="1945640"/>
                    <a:pt x="3939740" y="1945640"/>
                  </a:cubicBezTo>
                  <a:cubicBezTo>
                    <a:pt x="3960306" y="1949450"/>
                    <a:pt x="3980872" y="1949450"/>
                    <a:pt x="3994582" y="1939290"/>
                  </a:cubicBezTo>
                  <a:cubicBezTo>
                    <a:pt x="3996867" y="1938020"/>
                    <a:pt x="4001438" y="1938020"/>
                    <a:pt x="4006008" y="1938020"/>
                  </a:cubicBezTo>
                  <a:lnTo>
                    <a:pt x="4024288" y="1938020"/>
                  </a:lnTo>
                  <a:cubicBezTo>
                    <a:pt x="4044854" y="1935480"/>
                    <a:pt x="4063135" y="1932940"/>
                    <a:pt x="4083701" y="1931670"/>
                  </a:cubicBezTo>
                  <a:cubicBezTo>
                    <a:pt x="4092841" y="1930400"/>
                    <a:pt x="4104266" y="1932940"/>
                    <a:pt x="4113407" y="1934210"/>
                  </a:cubicBezTo>
                  <a:cubicBezTo>
                    <a:pt x="4122547" y="1935480"/>
                    <a:pt x="4131688" y="1935480"/>
                    <a:pt x="4140828" y="1935480"/>
                  </a:cubicBezTo>
                  <a:cubicBezTo>
                    <a:pt x="4152253" y="1935480"/>
                    <a:pt x="4161394" y="1932940"/>
                    <a:pt x="4172819" y="1932940"/>
                  </a:cubicBezTo>
                  <a:cubicBezTo>
                    <a:pt x="4181959" y="1931670"/>
                    <a:pt x="4193385" y="1931670"/>
                    <a:pt x="4202525" y="1930400"/>
                  </a:cubicBezTo>
                  <a:cubicBezTo>
                    <a:pt x="4223091" y="1927860"/>
                    <a:pt x="4241372" y="1925320"/>
                    <a:pt x="4261937" y="1924050"/>
                  </a:cubicBezTo>
                  <a:cubicBezTo>
                    <a:pt x="4275648" y="1880870"/>
                    <a:pt x="4273363" y="1830070"/>
                    <a:pt x="4273363" y="1778000"/>
                  </a:cubicBezTo>
                  <a:close/>
                </a:path>
              </a:pathLst>
            </a:custGeom>
            <a:blipFill>
              <a:blip r:embed="rId4"/>
              <a:stretch>
                <a:fillRect t="-17368" b="-17368"/>
              </a:stretch>
            </a:blipFill>
          </p:spPr>
          <p:txBody>
            <a:bodyPr/>
            <a:lstStyle/>
            <a:p>
              <a:endParaRPr lang="es-MX"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3950119" y="843481"/>
            <a:ext cx="7030332" cy="17982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109"/>
              </a:lnSpc>
            </a:pPr>
            <a:r>
              <a:rPr lang="en-US" sz="5974" b="1">
                <a:solidFill>
                  <a:srgbClr val="FFFFFF"/>
                </a:solidFill>
                <a:latin typeface="Antonio Bold"/>
                <a:ea typeface="Antonio Bold"/>
                <a:cs typeface="Antonio Bold"/>
                <a:sym typeface="Antonio Bold"/>
              </a:rPr>
              <a:t>REPARACIÓN Y MANTENIMIENTO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028700" y="3051344"/>
            <a:ext cx="8679963" cy="17278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2768"/>
              </a:lnSpc>
            </a:pPr>
            <a:r>
              <a:rPr lang="en-US" sz="1977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La reparación y el mantenimiento de cuartos fríos implican la revisión, limpieza, reparación de componentes y ajustes para garantizar la eficiencia energética y la preservación de los productos. El mantenimiento preventivo y correctivo son clave para evitar problemas y prolongar la vida útil del equipo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1132117" y="743730"/>
            <a:ext cx="451377" cy="10029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42"/>
              </a:lnSpc>
            </a:pPr>
            <a:r>
              <a:rPr lang="en-US" sz="5887" b="1">
                <a:solidFill>
                  <a:srgbClr val="FFFFFF"/>
                </a:solidFill>
                <a:latin typeface="Gotham Bold"/>
                <a:ea typeface="Gotham Bold"/>
                <a:cs typeface="Gotham Bold"/>
                <a:sym typeface="Gotham Bold"/>
              </a:rPr>
              <a:t>1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1132117" y="2712034"/>
            <a:ext cx="451377" cy="10029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42"/>
              </a:lnSpc>
            </a:pPr>
            <a:r>
              <a:rPr lang="en-US" sz="5887" b="1">
                <a:solidFill>
                  <a:srgbClr val="FFFFFF"/>
                </a:solidFill>
                <a:latin typeface="Gotham Bold"/>
                <a:ea typeface="Gotham Bold"/>
                <a:cs typeface="Gotham Bold"/>
                <a:sym typeface="Gotham Bold"/>
              </a:rPr>
              <a:t>2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1132117" y="6611075"/>
            <a:ext cx="451377" cy="10029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42"/>
              </a:lnSpc>
            </a:pPr>
            <a:r>
              <a:rPr lang="en-US" sz="5887" b="1">
                <a:solidFill>
                  <a:srgbClr val="FFFFFF"/>
                </a:solidFill>
                <a:latin typeface="Gotham Bold"/>
                <a:ea typeface="Gotham Bold"/>
                <a:cs typeface="Gotham Bold"/>
                <a:sym typeface="Gotham Bold"/>
              </a:rPr>
              <a:t>4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2640929" y="1021781"/>
            <a:ext cx="4452096" cy="7208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96"/>
              </a:lnSpc>
            </a:pPr>
            <a:r>
              <a:rPr lang="en-US" sz="2518" b="1">
                <a:solidFill>
                  <a:srgbClr val="FFFFFF"/>
                </a:solidFill>
                <a:latin typeface="Gotham Bold"/>
                <a:ea typeface="Gotham Bold"/>
                <a:cs typeface="Gotham Bold"/>
                <a:sym typeface="Gotham Bold"/>
              </a:rPr>
              <a:t>mantenimiento  a sistemas de refrigeración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1121983" y="8485443"/>
            <a:ext cx="451377" cy="10029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42"/>
              </a:lnSpc>
            </a:pPr>
            <a:r>
              <a:rPr lang="en-US" sz="5887" b="1">
                <a:solidFill>
                  <a:srgbClr val="FFFFFF"/>
                </a:solidFill>
                <a:latin typeface="Gotham Bold"/>
                <a:ea typeface="Gotham Bold"/>
                <a:cs typeface="Gotham Bold"/>
                <a:sym typeface="Gotham Bold"/>
              </a:rPr>
              <a:t>5</a:t>
            </a:r>
          </a:p>
        </p:txBody>
      </p:sp>
      <p:sp>
        <p:nvSpPr>
          <p:cNvPr id="17" name="Freeform 17"/>
          <p:cNvSpPr/>
          <p:nvPr/>
        </p:nvSpPr>
        <p:spPr>
          <a:xfrm>
            <a:off x="671511" y="231694"/>
            <a:ext cx="2133508" cy="2133508"/>
          </a:xfrm>
          <a:custGeom>
            <a:avLst/>
            <a:gdLst/>
            <a:ahLst/>
            <a:cxnLst/>
            <a:rect l="l" t="t" r="r" b="b"/>
            <a:pathLst>
              <a:path w="2133508" h="2133508">
                <a:moveTo>
                  <a:pt x="0" y="0"/>
                </a:moveTo>
                <a:lnTo>
                  <a:pt x="2133507" y="0"/>
                </a:lnTo>
                <a:lnTo>
                  <a:pt x="2133507" y="2133507"/>
                </a:lnTo>
                <a:lnTo>
                  <a:pt x="0" y="213350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s-MX"/>
          </a:p>
        </p:txBody>
      </p:sp>
      <p:sp>
        <p:nvSpPr>
          <p:cNvPr id="18" name="TextBox 18"/>
          <p:cNvSpPr txBox="1"/>
          <p:nvPr/>
        </p:nvSpPr>
        <p:spPr>
          <a:xfrm>
            <a:off x="12640929" y="2969885"/>
            <a:ext cx="4452096" cy="3588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96"/>
              </a:lnSpc>
            </a:pPr>
            <a:r>
              <a:rPr lang="en-US" sz="2518" b="1">
                <a:solidFill>
                  <a:srgbClr val="FFFFFF"/>
                </a:solidFill>
                <a:latin typeface="Gotham Bold"/>
                <a:ea typeface="Gotham Bold"/>
                <a:cs typeface="Gotham Bold"/>
                <a:sym typeface="Gotham Bold"/>
              </a:rPr>
              <a:t>mantenimiento  a paneles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2640929" y="4882744"/>
            <a:ext cx="4452096" cy="7208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96"/>
              </a:lnSpc>
            </a:pPr>
            <a:r>
              <a:rPr lang="en-US" sz="2518" b="1">
                <a:solidFill>
                  <a:srgbClr val="FFFFFF"/>
                </a:solidFill>
                <a:latin typeface="Gotham Bold"/>
                <a:ea typeface="Gotham Bold"/>
                <a:cs typeface="Gotham Bold"/>
                <a:sym typeface="Gotham Bold"/>
              </a:rPr>
              <a:t>rehabilitacion del  sellado   y ajuste  de puertas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2716969" y="6637841"/>
            <a:ext cx="4452096" cy="10827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96"/>
              </a:lnSpc>
            </a:pPr>
            <a:r>
              <a:rPr lang="en-US" sz="2518" b="1">
                <a:solidFill>
                  <a:srgbClr val="FFFFFF"/>
                </a:solidFill>
                <a:latin typeface="Gotham Bold"/>
                <a:ea typeface="Gotham Bold"/>
                <a:cs typeface="Gotham Bold"/>
                <a:sym typeface="Gotham Bold"/>
              </a:rPr>
              <a:t>sustitución de  paneles  dañados  y  eliminacion de corrosión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2640929" y="8653317"/>
            <a:ext cx="4452096" cy="7208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96"/>
              </a:lnSpc>
            </a:pPr>
            <a:r>
              <a:rPr lang="en-US" sz="2518" b="1">
                <a:solidFill>
                  <a:srgbClr val="FFFFFF"/>
                </a:solidFill>
                <a:latin typeface="Gotham Bold"/>
                <a:ea typeface="Gotham Bold"/>
                <a:cs typeface="Gotham Bold"/>
                <a:sym typeface="Gotham Bold"/>
              </a:rPr>
              <a:t>mantenimiento a sistemas de control  y eléctricos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4511</TotalTime>
  <Words>393</Words>
  <Application>Microsoft Macintosh PowerPoint</Application>
  <PresentationFormat>Personalizado</PresentationFormat>
  <Paragraphs>54</Paragraphs>
  <Slides>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13" baseType="lpstr">
      <vt:lpstr>Gotham</vt:lpstr>
      <vt:lpstr>Calibri</vt:lpstr>
      <vt:lpstr>Aptos Display</vt:lpstr>
      <vt:lpstr>Gotham Bold</vt:lpstr>
      <vt:lpstr>Antonio Bold</vt:lpstr>
      <vt:lpstr>Gotham Bold Italics</vt:lpstr>
      <vt:lpstr>Arial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construcción,</dc:title>
  <cp:lastModifiedBy>Christian Eduardo Lara Chavez</cp:lastModifiedBy>
  <cp:revision>3</cp:revision>
  <dcterms:created xsi:type="dcterms:W3CDTF">2006-08-16T00:00:00Z</dcterms:created>
  <dcterms:modified xsi:type="dcterms:W3CDTF">2025-06-17T01:42:25Z</dcterms:modified>
  <dc:identifier>DAGlyPg2ts4</dc:identifier>
</cp:coreProperties>
</file>